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5" r:id="rId1"/>
  </p:sldMasterIdLst>
  <p:notesMasterIdLst>
    <p:notesMasterId r:id="rId23"/>
  </p:notesMasterIdLst>
  <p:sldIdLst>
    <p:sldId id="256" r:id="rId2"/>
    <p:sldId id="260" r:id="rId3"/>
    <p:sldId id="258" r:id="rId4"/>
    <p:sldId id="261" r:id="rId5"/>
    <p:sldId id="259" r:id="rId6"/>
    <p:sldId id="273" r:id="rId7"/>
    <p:sldId id="263" r:id="rId8"/>
    <p:sldId id="264" r:id="rId9"/>
    <p:sldId id="274" r:id="rId10"/>
    <p:sldId id="265" r:id="rId11"/>
    <p:sldId id="276" r:id="rId12"/>
    <p:sldId id="275" r:id="rId13"/>
    <p:sldId id="267" r:id="rId14"/>
    <p:sldId id="277" r:id="rId15"/>
    <p:sldId id="278" r:id="rId16"/>
    <p:sldId id="268" r:id="rId17"/>
    <p:sldId id="270" r:id="rId18"/>
    <p:sldId id="269" r:id="rId19"/>
    <p:sldId id="279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BBE9C99-E42B-4D54-8C8C-8EAF2080872F}">
          <p14:sldIdLst>
            <p14:sldId id="256"/>
            <p14:sldId id="260"/>
            <p14:sldId id="258"/>
            <p14:sldId id="261"/>
            <p14:sldId id="259"/>
            <p14:sldId id="273"/>
            <p14:sldId id="263"/>
            <p14:sldId id="264"/>
            <p14:sldId id="274"/>
            <p14:sldId id="265"/>
            <p14:sldId id="276"/>
            <p14:sldId id="275"/>
            <p14:sldId id="267"/>
            <p14:sldId id="277"/>
            <p14:sldId id="278"/>
            <p14:sldId id="268"/>
            <p14:sldId id="270"/>
            <p14:sldId id="269"/>
            <p14:sldId id="279"/>
            <p14:sldId id="271"/>
            <p14:sldId id="272"/>
          </p14:sldIdLst>
        </p14:section>
        <p14:section name="Untitled Section" id="{7F684607-8278-4428-9E6B-18E80CA0C27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47" autoAdjust="0"/>
  </p:normalViewPr>
  <p:slideViewPr>
    <p:cSldViewPr snapToGrid="0">
      <p:cViewPr varScale="1">
        <p:scale>
          <a:sx n="103" d="100"/>
          <a:sy n="103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198818-5150-4C76-865E-D435F630C3D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4CAAC016-E51A-40B1-A894-69E1405EF2D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Science</a:t>
          </a:r>
        </a:p>
      </dgm:t>
    </dgm:pt>
    <dgm:pt modelId="{67EB8EE9-E4F8-4A3A-8AF0-0E5164E64606}" type="parTrans" cxnId="{757A4511-E61E-439A-8DBC-953A5AEEF03A}">
      <dgm:prSet/>
      <dgm:spPr/>
      <dgm:t>
        <a:bodyPr/>
        <a:lstStyle/>
        <a:p>
          <a:endParaRPr lang="en-US"/>
        </a:p>
      </dgm:t>
    </dgm:pt>
    <dgm:pt modelId="{94BEB362-9A09-4864-914D-EEC3C2427355}" type="sibTrans" cxnId="{757A4511-E61E-439A-8DBC-953A5AEEF03A}">
      <dgm:prSet/>
      <dgm:spPr/>
      <dgm:t>
        <a:bodyPr/>
        <a:lstStyle/>
        <a:p>
          <a:endParaRPr lang="en-US"/>
        </a:p>
      </dgm:t>
    </dgm:pt>
    <dgm:pt modelId="{2BA0F78D-DAC0-4D31-94BF-0AD4CC10D3F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Technology</a:t>
          </a:r>
        </a:p>
      </dgm:t>
    </dgm:pt>
    <dgm:pt modelId="{950C7EA3-FFBF-4CED-92DA-64A62268DB53}" type="parTrans" cxnId="{1C91BC1A-3C61-402C-BE39-C232E3D27A97}">
      <dgm:prSet/>
      <dgm:spPr/>
      <dgm:t>
        <a:bodyPr/>
        <a:lstStyle/>
        <a:p>
          <a:endParaRPr lang="en-US"/>
        </a:p>
      </dgm:t>
    </dgm:pt>
    <dgm:pt modelId="{230EF4D5-BB67-4969-B781-BECACB6872DE}" type="sibTrans" cxnId="{1C91BC1A-3C61-402C-BE39-C232E3D27A97}">
      <dgm:prSet/>
      <dgm:spPr/>
      <dgm:t>
        <a:bodyPr/>
        <a:lstStyle/>
        <a:p>
          <a:endParaRPr lang="en-US"/>
        </a:p>
      </dgm:t>
    </dgm:pt>
    <dgm:pt modelId="{4E7A3FBB-292D-4510-86F1-B70B9A86C42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Engineering</a:t>
          </a:r>
        </a:p>
      </dgm:t>
    </dgm:pt>
    <dgm:pt modelId="{CB67DECB-466E-4469-A684-91896BE67F84}" type="parTrans" cxnId="{7C5CBAF3-6226-4B5D-B1DA-1C2CC71D8C3A}">
      <dgm:prSet/>
      <dgm:spPr/>
      <dgm:t>
        <a:bodyPr/>
        <a:lstStyle/>
        <a:p>
          <a:endParaRPr lang="en-US"/>
        </a:p>
      </dgm:t>
    </dgm:pt>
    <dgm:pt modelId="{89DCD43F-5183-4010-9B51-8913E5F65571}" type="sibTrans" cxnId="{7C5CBAF3-6226-4B5D-B1DA-1C2CC71D8C3A}">
      <dgm:prSet/>
      <dgm:spPr/>
      <dgm:t>
        <a:bodyPr/>
        <a:lstStyle/>
        <a:p>
          <a:endParaRPr lang="en-US"/>
        </a:p>
      </dgm:t>
    </dgm:pt>
    <dgm:pt modelId="{AC9E2F60-C1A5-4AFE-A7B9-5114F4EAE0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Mathematics</a:t>
          </a:r>
        </a:p>
      </dgm:t>
    </dgm:pt>
    <dgm:pt modelId="{5F2DA403-CE7A-4BDB-9BF1-968A918CB706}" type="parTrans" cxnId="{8B641BF5-C141-4325-8696-A4A60EA57B96}">
      <dgm:prSet/>
      <dgm:spPr/>
      <dgm:t>
        <a:bodyPr/>
        <a:lstStyle/>
        <a:p>
          <a:endParaRPr lang="en-US"/>
        </a:p>
      </dgm:t>
    </dgm:pt>
    <dgm:pt modelId="{DD182F78-865D-4477-B2B3-1047E61D64DE}" type="sibTrans" cxnId="{8B641BF5-C141-4325-8696-A4A60EA57B96}">
      <dgm:prSet/>
      <dgm:spPr/>
      <dgm:t>
        <a:bodyPr/>
        <a:lstStyle/>
        <a:p>
          <a:endParaRPr lang="en-US"/>
        </a:p>
      </dgm:t>
    </dgm:pt>
    <dgm:pt modelId="{543EBDF5-2EC9-4AAA-B333-EF813D17613E}" type="pres">
      <dgm:prSet presAssocID="{E5198818-5150-4C76-865E-D435F630C3D3}" presName="root" presStyleCnt="0">
        <dgm:presLayoutVars>
          <dgm:dir/>
          <dgm:resizeHandles val="exact"/>
        </dgm:presLayoutVars>
      </dgm:prSet>
      <dgm:spPr/>
    </dgm:pt>
    <dgm:pt modelId="{E31DFDCF-90F7-4274-BF0D-9EAA8C2FE9AD}" type="pres">
      <dgm:prSet presAssocID="{4CAAC016-E51A-40B1-A894-69E1405EF2DE}" presName="compNode" presStyleCnt="0"/>
      <dgm:spPr/>
    </dgm:pt>
    <dgm:pt modelId="{42442F7E-132A-4A27-896A-E1F520B26B94}" type="pres">
      <dgm:prSet presAssocID="{4CAAC016-E51A-40B1-A894-69E1405EF2DE}" presName="iconBgRect" presStyleLbl="bgShp" presStyleIdx="0" presStyleCnt="4"/>
      <dgm:spPr/>
    </dgm:pt>
    <dgm:pt modelId="{0EEEC985-48AF-48C6-87CE-BFE3C72FE40A}" type="pres">
      <dgm:prSet presAssocID="{4CAAC016-E51A-40B1-A894-69E1405EF2D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A219557D-9A81-4480-AF05-A5A7B8AB638A}" type="pres">
      <dgm:prSet presAssocID="{4CAAC016-E51A-40B1-A894-69E1405EF2DE}" presName="spaceRect" presStyleCnt="0"/>
      <dgm:spPr/>
    </dgm:pt>
    <dgm:pt modelId="{4EDD0B77-D2E6-4C99-937A-C0C097346C57}" type="pres">
      <dgm:prSet presAssocID="{4CAAC016-E51A-40B1-A894-69E1405EF2DE}" presName="textRect" presStyleLbl="revTx" presStyleIdx="0" presStyleCnt="4">
        <dgm:presLayoutVars>
          <dgm:chMax val="1"/>
          <dgm:chPref val="1"/>
        </dgm:presLayoutVars>
      </dgm:prSet>
      <dgm:spPr/>
    </dgm:pt>
    <dgm:pt modelId="{FF19EC21-7C89-48A2-90E7-13C5BE66EABD}" type="pres">
      <dgm:prSet presAssocID="{94BEB362-9A09-4864-914D-EEC3C2427355}" presName="sibTrans" presStyleCnt="0"/>
      <dgm:spPr/>
    </dgm:pt>
    <dgm:pt modelId="{DC527424-34D3-4863-9B9B-6B66F2D8DB52}" type="pres">
      <dgm:prSet presAssocID="{2BA0F78D-DAC0-4D31-94BF-0AD4CC10D3F4}" presName="compNode" presStyleCnt="0"/>
      <dgm:spPr/>
    </dgm:pt>
    <dgm:pt modelId="{C95BFF60-879B-41FF-B651-09DA9C191F3E}" type="pres">
      <dgm:prSet presAssocID="{2BA0F78D-DAC0-4D31-94BF-0AD4CC10D3F4}" presName="iconBgRect" presStyleLbl="bgShp" presStyleIdx="1" presStyleCnt="4"/>
      <dgm:spPr/>
    </dgm:pt>
    <dgm:pt modelId="{67166828-BBC0-4083-A9F8-F35FC03B2D5E}" type="pres">
      <dgm:prSet presAssocID="{2BA0F78D-DAC0-4D31-94BF-0AD4CC10D3F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4C5EE77E-EA5D-4BE4-A9B1-3413B1792776}" type="pres">
      <dgm:prSet presAssocID="{2BA0F78D-DAC0-4D31-94BF-0AD4CC10D3F4}" presName="spaceRect" presStyleCnt="0"/>
      <dgm:spPr/>
    </dgm:pt>
    <dgm:pt modelId="{4B80B020-B420-48A2-94CD-82CB815813AE}" type="pres">
      <dgm:prSet presAssocID="{2BA0F78D-DAC0-4D31-94BF-0AD4CC10D3F4}" presName="textRect" presStyleLbl="revTx" presStyleIdx="1" presStyleCnt="4">
        <dgm:presLayoutVars>
          <dgm:chMax val="1"/>
          <dgm:chPref val="1"/>
        </dgm:presLayoutVars>
      </dgm:prSet>
      <dgm:spPr/>
    </dgm:pt>
    <dgm:pt modelId="{7ED9FA37-322B-4790-9F2F-AEF0A022036C}" type="pres">
      <dgm:prSet presAssocID="{230EF4D5-BB67-4969-B781-BECACB6872DE}" presName="sibTrans" presStyleCnt="0"/>
      <dgm:spPr/>
    </dgm:pt>
    <dgm:pt modelId="{46DF0E4E-4881-4C70-9F56-50FC58C7D27B}" type="pres">
      <dgm:prSet presAssocID="{4E7A3FBB-292D-4510-86F1-B70B9A86C422}" presName="compNode" presStyleCnt="0"/>
      <dgm:spPr/>
    </dgm:pt>
    <dgm:pt modelId="{9963C3CF-7559-47FA-A6CE-3FC370C311E3}" type="pres">
      <dgm:prSet presAssocID="{4E7A3FBB-292D-4510-86F1-B70B9A86C422}" presName="iconBgRect" presStyleLbl="bgShp" presStyleIdx="2" presStyleCnt="4"/>
      <dgm:spPr/>
    </dgm:pt>
    <dgm:pt modelId="{C5DD3984-2701-4BF4-8899-24FADDC77587}" type="pres">
      <dgm:prSet presAssocID="{4E7A3FBB-292D-4510-86F1-B70B9A86C42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2DE0AC2C-33F2-4401-86DC-C585F0E0FE9C}" type="pres">
      <dgm:prSet presAssocID="{4E7A3FBB-292D-4510-86F1-B70B9A86C422}" presName="spaceRect" presStyleCnt="0"/>
      <dgm:spPr/>
    </dgm:pt>
    <dgm:pt modelId="{A11EBCF4-192C-4D89-81FB-73841E6EE0C8}" type="pres">
      <dgm:prSet presAssocID="{4E7A3FBB-292D-4510-86F1-B70B9A86C422}" presName="textRect" presStyleLbl="revTx" presStyleIdx="2" presStyleCnt="4">
        <dgm:presLayoutVars>
          <dgm:chMax val="1"/>
          <dgm:chPref val="1"/>
        </dgm:presLayoutVars>
      </dgm:prSet>
      <dgm:spPr/>
    </dgm:pt>
    <dgm:pt modelId="{C42683A7-4561-4649-B39D-81C851F6C283}" type="pres">
      <dgm:prSet presAssocID="{89DCD43F-5183-4010-9B51-8913E5F65571}" presName="sibTrans" presStyleCnt="0"/>
      <dgm:spPr/>
    </dgm:pt>
    <dgm:pt modelId="{D45E656C-2EEC-47DF-9255-F6D30172C023}" type="pres">
      <dgm:prSet presAssocID="{AC9E2F60-C1A5-4AFE-A7B9-5114F4EAE06F}" presName="compNode" presStyleCnt="0"/>
      <dgm:spPr/>
    </dgm:pt>
    <dgm:pt modelId="{0BD638F1-432C-44EA-9BA5-C288A49D06D4}" type="pres">
      <dgm:prSet presAssocID="{AC9E2F60-C1A5-4AFE-A7B9-5114F4EAE06F}" presName="iconBgRect" presStyleLbl="bgShp" presStyleIdx="3" presStyleCnt="4"/>
      <dgm:spPr/>
    </dgm:pt>
    <dgm:pt modelId="{F85640E6-FD46-4F16-9D25-260CE11D8130}" type="pres">
      <dgm:prSet presAssocID="{AC9E2F60-C1A5-4AFE-A7B9-5114F4EAE06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9212F3C7-BA5E-4F72-9D38-464E8BDC8A9D}" type="pres">
      <dgm:prSet presAssocID="{AC9E2F60-C1A5-4AFE-A7B9-5114F4EAE06F}" presName="spaceRect" presStyleCnt="0"/>
      <dgm:spPr/>
    </dgm:pt>
    <dgm:pt modelId="{1FFD0421-8D63-4B2C-BE5D-385776807D2D}" type="pres">
      <dgm:prSet presAssocID="{AC9E2F60-C1A5-4AFE-A7B9-5114F4EAE06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57A4511-E61E-439A-8DBC-953A5AEEF03A}" srcId="{E5198818-5150-4C76-865E-D435F630C3D3}" destId="{4CAAC016-E51A-40B1-A894-69E1405EF2DE}" srcOrd="0" destOrd="0" parTransId="{67EB8EE9-E4F8-4A3A-8AF0-0E5164E64606}" sibTransId="{94BEB362-9A09-4864-914D-EEC3C2427355}"/>
    <dgm:cxn modelId="{1C91BC1A-3C61-402C-BE39-C232E3D27A97}" srcId="{E5198818-5150-4C76-865E-D435F630C3D3}" destId="{2BA0F78D-DAC0-4D31-94BF-0AD4CC10D3F4}" srcOrd="1" destOrd="0" parTransId="{950C7EA3-FFBF-4CED-92DA-64A62268DB53}" sibTransId="{230EF4D5-BB67-4969-B781-BECACB6872DE}"/>
    <dgm:cxn modelId="{1198A934-4831-4619-A13A-0DD7B64BB744}" type="presOf" srcId="{AC9E2F60-C1A5-4AFE-A7B9-5114F4EAE06F}" destId="{1FFD0421-8D63-4B2C-BE5D-385776807D2D}" srcOrd="0" destOrd="0" presId="urn:microsoft.com/office/officeart/2018/5/layout/IconCircleLabelList"/>
    <dgm:cxn modelId="{F8EB5D4E-D2D8-4B18-B689-A0FFB48E9768}" type="presOf" srcId="{4E7A3FBB-292D-4510-86F1-B70B9A86C422}" destId="{A11EBCF4-192C-4D89-81FB-73841E6EE0C8}" srcOrd="0" destOrd="0" presId="urn:microsoft.com/office/officeart/2018/5/layout/IconCircleLabelList"/>
    <dgm:cxn modelId="{90B8A572-09A8-44AB-9F1C-98AE1CD6F56E}" type="presOf" srcId="{E5198818-5150-4C76-865E-D435F630C3D3}" destId="{543EBDF5-2EC9-4AAA-B333-EF813D17613E}" srcOrd="0" destOrd="0" presId="urn:microsoft.com/office/officeart/2018/5/layout/IconCircleLabelList"/>
    <dgm:cxn modelId="{9763F275-A86A-40E9-866D-09334E477CE5}" type="presOf" srcId="{2BA0F78D-DAC0-4D31-94BF-0AD4CC10D3F4}" destId="{4B80B020-B420-48A2-94CD-82CB815813AE}" srcOrd="0" destOrd="0" presId="urn:microsoft.com/office/officeart/2018/5/layout/IconCircleLabelList"/>
    <dgm:cxn modelId="{BE4594AB-B3B9-40AB-8D96-AD402971B6FC}" type="presOf" srcId="{4CAAC016-E51A-40B1-A894-69E1405EF2DE}" destId="{4EDD0B77-D2E6-4C99-937A-C0C097346C57}" srcOrd="0" destOrd="0" presId="urn:microsoft.com/office/officeart/2018/5/layout/IconCircleLabelList"/>
    <dgm:cxn modelId="{7C5CBAF3-6226-4B5D-B1DA-1C2CC71D8C3A}" srcId="{E5198818-5150-4C76-865E-D435F630C3D3}" destId="{4E7A3FBB-292D-4510-86F1-B70B9A86C422}" srcOrd="2" destOrd="0" parTransId="{CB67DECB-466E-4469-A684-91896BE67F84}" sibTransId="{89DCD43F-5183-4010-9B51-8913E5F65571}"/>
    <dgm:cxn modelId="{8B641BF5-C141-4325-8696-A4A60EA57B96}" srcId="{E5198818-5150-4C76-865E-D435F630C3D3}" destId="{AC9E2F60-C1A5-4AFE-A7B9-5114F4EAE06F}" srcOrd="3" destOrd="0" parTransId="{5F2DA403-CE7A-4BDB-9BF1-968A918CB706}" sibTransId="{DD182F78-865D-4477-B2B3-1047E61D64DE}"/>
    <dgm:cxn modelId="{25B7B775-A75E-4070-A1DE-DA2E83EE30C8}" type="presParOf" srcId="{543EBDF5-2EC9-4AAA-B333-EF813D17613E}" destId="{E31DFDCF-90F7-4274-BF0D-9EAA8C2FE9AD}" srcOrd="0" destOrd="0" presId="urn:microsoft.com/office/officeart/2018/5/layout/IconCircleLabelList"/>
    <dgm:cxn modelId="{3F0402FD-9C44-47FF-B9FC-3711A3F6294B}" type="presParOf" srcId="{E31DFDCF-90F7-4274-BF0D-9EAA8C2FE9AD}" destId="{42442F7E-132A-4A27-896A-E1F520B26B94}" srcOrd="0" destOrd="0" presId="urn:microsoft.com/office/officeart/2018/5/layout/IconCircleLabelList"/>
    <dgm:cxn modelId="{857FE70C-CFC1-4531-A7BD-E523C9C98992}" type="presParOf" srcId="{E31DFDCF-90F7-4274-BF0D-9EAA8C2FE9AD}" destId="{0EEEC985-48AF-48C6-87CE-BFE3C72FE40A}" srcOrd="1" destOrd="0" presId="urn:microsoft.com/office/officeart/2018/5/layout/IconCircleLabelList"/>
    <dgm:cxn modelId="{81C32151-1CF4-45E7-81BC-FE978B3D6D38}" type="presParOf" srcId="{E31DFDCF-90F7-4274-BF0D-9EAA8C2FE9AD}" destId="{A219557D-9A81-4480-AF05-A5A7B8AB638A}" srcOrd="2" destOrd="0" presId="urn:microsoft.com/office/officeart/2018/5/layout/IconCircleLabelList"/>
    <dgm:cxn modelId="{4B09B743-DED8-4D94-8D83-912BAE3EB5CA}" type="presParOf" srcId="{E31DFDCF-90F7-4274-BF0D-9EAA8C2FE9AD}" destId="{4EDD0B77-D2E6-4C99-937A-C0C097346C57}" srcOrd="3" destOrd="0" presId="urn:microsoft.com/office/officeart/2018/5/layout/IconCircleLabelList"/>
    <dgm:cxn modelId="{998B7AFE-7338-4A27-8F45-CBA402BE72BA}" type="presParOf" srcId="{543EBDF5-2EC9-4AAA-B333-EF813D17613E}" destId="{FF19EC21-7C89-48A2-90E7-13C5BE66EABD}" srcOrd="1" destOrd="0" presId="urn:microsoft.com/office/officeart/2018/5/layout/IconCircleLabelList"/>
    <dgm:cxn modelId="{6CFF69D8-4268-4FD0-9A5A-AEDCC93AF027}" type="presParOf" srcId="{543EBDF5-2EC9-4AAA-B333-EF813D17613E}" destId="{DC527424-34D3-4863-9B9B-6B66F2D8DB52}" srcOrd="2" destOrd="0" presId="urn:microsoft.com/office/officeart/2018/5/layout/IconCircleLabelList"/>
    <dgm:cxn modelId="{5876CEDC-98E9-4696-A8B0-5F9DB3749F80}" type="presParOf" srcId="{DC527424-34D3-4863-9B9B-6B66F2D8DB52}" destId="{C95BFF60-879B-41FF-B651-09DA9C191F3E}" srcOrd="0" destOrd="0" presId="urn:microsoft.com/office/officeart/2018/5/layout/IconCircleLabelList"/>
    <dgm:cxn modelId="{D8C3FEBA-FB2B-4CCD-9F8A-FA85CBC646D5}" type="presParOf" srcId="{DC527424-34D3-4863-9B9B-6B66F2D8DB52}" destId="{67166828-BBC0-4083-A9F8-F35FC03B2D5E}" srcOrd="1" destOrd="0" presId="urn:microsoft.com/office/officeart/2018/5/layout/IconCircleLabelList"/>
    <dgm:cxn modelId="{64ADC583-E7CF-4CE0-AF88-04C860BD71A0}" type="presParOf" srcId="{DC527424-34D3-4863-9B9B-6B66F2D8DB52}" destId="{4C5EE77E-EA5D-4BE4-A9B1-3413B1792776}" srcOrd="2" destOrd="0" presId="urn:microsoft.com/office/officeart/2018/5/layout/IconCircleLabelList"/>
    <dgm:cxn modelId="{0E097525-0399-4606-A492-C3B62DE64A21}" type="presParOf" srcId="{DC527424-34D3-4863-9B9B-6B66F2D8DB52}" destId="{4B80B020-B420-48A2-94CD-82CB815813AE}" srcOrd="3" destOrd="0" presId="urn:microsoft.com/office/officeart/2018/5/layout/IconCircleLabelList"/>
    <dgm:cxn modelId="{C4568416-6C50-4D60-A972-8A95256A5198}" type="presParOf" srcId="{543EBDF5-2EC9-4AAA-B333-EF813D17613E}" destId="{7ED9FA37-322B-4790-9F2F-AEF0A022036C}" srcOrd="3" destOrd="0" presId="urn:microsoft.com/office/officeart/2018/5/layout/IconCircleLabelList"/>
    <dgm:cxn modelId="{02A687D7-9BB8-4F52-BA9F-3FC3DC0D6F61}" type="presParOf" srcId="{543EBDF5-2EC9-4AAA-B333-EF813D17613E}" destId="{46DF0E4E-4881-4C70-9F56-50FC58C7D27B}" srcOrd="4" destOrd="0" presId="urn:microsoft.com/office/officeart/2018/5/layout/IconCircleLabelList"/>
    <dgm:cxn modelId="{91142F6E-362D-48C1-A756-FEEF977CED50}" type="presParOf" srcId="{46DF0E4E-4881-4C70-9F56-50FC58C7D27B}" destId="{9963C3CF-7559-47FA-A6CE-3FC370C311E3}" srcOrd="0" destOrd="0" presId="urn:microsoft.com/office/officeart/2018/5/layout/IconCircleLabelList"/>
    <dgm:cxn modelId="{6C816EDE-9FE6-4AFE-8E15-CC0E61C95A2C}" type="presParOf" srcId="{46DF0E4E-4881-4C70-9F56-50FC58C7D27B}" destId="{C5DD3984-2701-4BF4-8899-24FADDC77587}" srcOrd="1" destOrd="0" presId="urn:microsoft.com/office/officeart/2018/5/layout/IconCircleLabelList"/>
    <dgm:cxn modelId="{C023A546-2C72-4D38-A7DD-5C089C614D57}" type="presParOf" srcId="{46DF0E4E-4881-4C70-9F56-50FC58C7D27B}" destId="{2DE0AC2C-33F2-4401-86DC-C585F0E0FE9C}" srcOrd="2" destOrd="0" presId="urn:microsoft.com/office/officeart/2018/5/layout/IconCircleLabelList"/>
    <dgm:cxn modelId="{9C2E49FC-915D-48D1-9D16-BE3B0B8B70A0}" type="presParOf" srcId="{46DF0E4E-4881-4C70-9F56-50FC58C7D27B}" destId="{A11EBCF4-192C-4D89-81FB-73841E6EE0C8}" srcOrd="3" destOrd="0" presId="urn:microsoft.com/office/officeart/2018/5/layout/IconCircleLabelList"/>
    <dgm:cxn modelId="{1F3D274D-F5A7-49FE-8DA1-FAD7D04EA5C4}" type="presParOf" srcId="{543EBDF5-2EC9-4AAA-B333-EF813D17613E}" destId="{C42683A7-4561-4649-B39D-81C851F6C283}" srcOrd="5" destOrd="0" presId="urn:microsoft.com/office/officeart/2018/5/layout/IconCircleLabelList"/>
    <dgm:cxn modelId="{4603EED7-A937-448A-80C0-98453280A4ED}" type="presParOf" srcId="{543EBDF5-2EC9-4AAA-B333-EF813D17613E}" destId="{D45E656C-2EEC-47DF-9255-F6D30172C023}" srcOrd="6" destOrd="0" presId="urn:microsoft.com/office/officeart/2018/5/layout/IconCircleLabelList"/>
    <dgm:cxn modelId="{5B30B37F-6691-4116-8F00-8C6A9BBAF59A}" type="presParOf" srcId="{D45E656C-2EEC-47DF-9255-F6D30172C023}" destId="{0BD638F1-432C-44EA-9BA5-C288A49D06D4}" srcOrd="0" destOrd="0" presId="urn:microsoft.com/office/officeart/2018/5/layout/IconCircleLabelList"/>
    <dgm:cxn modelId="{40743776-A006-465D-BC87-CA4B286ADDEA}" type="presParOf" srcId="{D45E656C-2EEC-47DF-9255-F6D30172C023}" destId="{F85640E6-FD46-4F16-9D25-260CE11D8130}" srcOrd="1" destOrd="0" presId="urn:microsoft.com/office/officeart/2018/5/layout/IconCircleLabelList"/>
    <dgm:cxn modelId="{DE540CC8-867C-415B-B6F9-B78D7F3C9949}" type="presParOf" srcId="{D45E656C-2EEC-47DF-9255-F6D30172C023}" destId="{9212F3C7-BA5E-4F72-9D38-464E8BDC8A9D}" srcOrd="2" destOrd="0" presId="urn:microsoft.com/office/officeart/2018/5/layout/IconCircleLabelList"/>
    <dgm:cxn modelId="{2CA33C98-770D-40C2-9529-390F164F55E8}" type="presParOf" srcId="{D45E656C-2EEC-47DF-9255-F6D30172C023}" destId="{1FFD0421-8D63-4B2C-BE5D-385776807D2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291D08-D12D-4AED-9315-F53309F7196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0912C3F-11E2-481A-9B3F-5142D14012E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NZ" dirty="0"/>
            <a:t>What</a:t>
          </a:r>
          <a:endParaRPr lang="en-US" dirty="0"/>
        </a:p>
      </dgm:t>
    </dgm:pt>
    <dgm:pt modelId="{402FB5D4-95B5-42CD-8663-763205A33FCA}" type="parTrans" cxnId="{3B0C66E9-E68B-43E9-A5A4-6604D4379145}">
      <dgm:prSet/>
      <dgm:spPr/>
      <dgm:t>
        <a:bodyPr/>
        <a:lstStyle/>
        <a:p>
          <a:endParaRPr lang="en-US"/>
        </a:p>
      </dgm:t>
    </dgm:pt>
    <dgm:pt modelId="{4C2CFFE5-38F5-4206-9C2E-A2409375E283}" type="sibTrans" cxnId="{3B0C66E9-E68B-43E9-A5A4-6604D4379145}">
      <dgm:prSet/>
      <dgm:spPr/>
      <dgm:t>
        <a:bodyPr/>
        <a:lstStyle/>
        <a:p>
          <a:endParaRPr lang="en-US"/>
        </a:p>
      </dgm:t>
    </dgm:pt>
    <dgm:pt modelId="{CF2542B6-35CC-49FA-943F-F8EBF8A4AF5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NZ"/>
            <a:t>Why</a:t>
          </a:r>
          <a:endParaRPr lang="en-US"/>
        </a:p>
      </dgm:t>
    </dgm:pt>
    <dgm:pt modelId="{5EA6B2CC-B218-4B3D-BE63-F9BA4EF772D0}" type="parTrans" cxnId="{ECC802F7-D34F-4667-8247-50226491012E}">
      <dgm:prSet/>
      <dgm:spPr/>
      <dgm:t>
        <a:bodyPr/>
        <a:lstStyle/>
        <a:p>
          <a:endParaRPr lang="en-US"/>
        </a:p>
      </dgm:t>
    </dgm:pt>
    <dgm:pt modelId="{4A28A971-A7F0-4571-98F8-941DACE94C5C}" type="sibTrans" cxnId="{ECC802F7-D34F-4667-8247-50226491012E}">
      <dgm:prSet/>
      <dgm:spPr/>
      <dgm:t>
        <a:bodyPr/>
        <a:lstStyle/>
        <a:p>
          <a:endParaRPr lang="en-US"/>
        </a:p>
      </dgm:t>
    </dgm:pt>
    <dgm:pt modelId="{5F17A4EC-786C-4F30-9EE5-C4B780880CB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NZ"/>
            <a:t>How</a:t>
          </a:r>
          <a:endParaRPr lang="en-US"/>
        </a:p>
      </dgm:t>
    </dgm:pt>
    <dgm:pt modelId="{3946E6E0-73C8-43DC-9A2F-FB6D5A09C729}" type="parTrans" cxnId="{FF17C74C-09E6-4197-BA8E-9D7BD4046955}">
      <dgm:prSet/>
      <dgm:spPr/>
      <dgm:t>
        <a:bodyPr/>
        <a:lstStyle/>
        <a:p>
          <a:endParaRPr lang="en-US"/>
        </a:p>
      </dgm:t>
    </dgm:pt>
    <dgm:pt modelId="{FF3AE31E-290B-403E-BA0A-C74DA0A13415}" type="sibTrans" cxnId="{FF17C74C-09E6-4197-BA8E-9D7BD4046955}">
      <dgm:prSet/>
      <dgm:spPr/>
      <dgm:t>
        <a:bodyPr/>
        <a:lstStyle/>
        <a:p>
          <a:endParaRPr lang="en-US"/>
        </a:p>
      </dgm:t>
    </dgm:pt>
    <dgm:pt modelId="{F5EB519D-1383-4246-9F75-74C40D89670F}" type="pres">
      <dgm:prSet presAssocID="{9D291D08-D12D-4AED-9315-F53309F71965}" presName="root" presStyleCnt="0">
        <dgm:presLayoutVars>
          <dgm:dir/>
          <dgm:resizeHandles val="exact"/>
        </dgm:presLayoutVars>
      </dgm:prSet>
      <dgm:spPr/>
    </dgm:pt>
    <dgm:pt modelId="{78979773-F9D0-49E1-8AA6-13D127707A68}" type="pres">
      <dgm:prSet presAssocID="{B0912C3F-11E2-481A-9B3F-5142D14012E8}" presName="compNode" presStyleCnt="0"/>
      <dgm:spPr/>
    </dgm:pt>
    <dgm:pt modelId="{3D8BA358-B3EF-4AE6-AE13-A74723C9EB6A}" type="pres">
      <dgm:prSet presAssocID="{B0912C3F-11E2-481A-9B3F-5142D14012E8}" presName="iconBgRect" presStyleLbl="bgShp" presStyleIdx="0" presStyleCnt="3"/>
      <dgm:spPr/>
    </dgm:pt>
    <dgm:pt modelId="{C2F95AE4-60A4-403E-952A-11CB4A5238C0}" type="pres">
      <dgm:prSet presAssocID="{B0912C3F-11E2-481A-9B3F-5142D14012E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BE268176-E325-42EC-8F53-FC40DAE045A4}" type="pres">
      <dgm:prSet presAssocID="{B0912C3F-11E2-481A-9B3F-5142D14012E8}" presName="spaceRect" presStyleCnt="0"/>
      <dgm:spPr/>
    </dgm:pt>
    <dgm:pt modelId="{176E772E-1032-4A1F-AB87-CDBBC06D6D0E}" type="pres">
      <dgm:prSet presAssocID="{B0912C3F-11E2-481A-9B3F-5142D14012E8}" presName="textRect" presStyleLbl="revTx" presStyleIdx="0" presStyleCnt="3">
        <dgm:presLayoutVars>
          <dgm:chMax val="1"/>
          <dgm:chPref val="1"/>
        </dgm:presLayoutVars>
      </dgm:prSet>
      <dgm:spPr/>
    </dgm:pt>
    <dgm:pt modelId="{A3C649EF-6CDE-4EE4-A47D-410B1E8B6D2C}" type="pres">
      <dgm:prSet presAssocID="{4C2CFFE5-38F5-4206-9C2E-A2409375E283}" presName="sibTrans" presStyleCnt="0"/>
      <dgm:spPr/>
    </dgm:pt>
    <dgm:pt modelId="{BD3D84CD-AC8A-442E-A7AD-F0F70E1A7629}" type="pres">
      <dgm:prSet presAssocID="{CF2542B6-35CC-49FA-943F-F8EBF8A4AF53}" presName="compNode" presStyleCnt="0"/>
      <dgm:spPr/>
    </dgm:pt>
    <dgm:pt modelId="{840D07B4-FCB8-4DD1-B1D2-C7762F3090A1}" type="pres">
      <dgm:prSet presAssocID="{CF2542B6-35CC-49FA-943F-F8EBF8A4AF53}" presName="iconBgRect" presStyleLbl="bgShp" presStyleIdx="1" presStyleCnt="3"/>
      <dgm:spPr/>
    </dgm:pt>
    <dgm:pt modelId="{D769CABF-93F5-40D1-8FD2-FF586605C79E}" type="pres">
      <dgm:prSet presAssocID="{CF2542B6-35CC-49FA-943F-F8EBF8A4AF5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361D9A69-9BE9-4ECD-96A0-FD827A97EA89}" type="pres">
      <dgm:prSet presAssocID="{CF2542B6-35CC-49FA-943F-F8EBF8A4AF53}" presName="spaceRect" presStyleCnt="0"/>
      <dgm:spPr/>
    </dgm:pt>
    <dgm:pt modelId="{E57453D0-DD53-463A-8651-425BBB5381C5}" type="pres">
      <dgm:prSet presAssocID="{CF2542B6-35CC-49FA-943F-F8EBF8A4AF53}" presName="textRect" presStyleLbl="revTx" presStyleIdx="1" presStyleCnt="3">
        <dgm:presLayoutVars>
          <dgm:chMax val="1"/>
          <dgm:chPref val="1"/>
        </dgm:presLayoutVars>
      </dgm:prSet>
      <dgm:spPr/>
    </dgm:pt>
    <dgm:pt modelId="{B6609B59-48AE-4A59-9164-1AC27C1E487B}" type="pres">
      <dgm:prSet presAssocID="{4A28A971-A7F0-4571-98F8-941DACE94C5C}" presName="sibTrans" presStyleCnt="0"/>
      <dgm:spPr/>
    </dgm:pt>
    <dgm:pt modelId="{5E7C4B13-F0E2-45F0-BDAE-A6DE4695042D}" type="pres">
      <dgm:prSet presAssocID="{5F17A4EC-786C-4F30-9EE5-C4B780880CB2}" presName="compNode" presStyleCnt="0"/>
      <dgm:spPr/>
    </dgm:pt>
    <dgm:pt modelId="{79B2F21A-0AB8-4A82-942A-D9431D6D6BD7}" type="pres">
      <dgm:prSet presAssocID="{5F17A4EC-786C-4F30-9EE5-C4B780880CB2}" presName="iconBgRect" presStyleLbl="bgShp" presStyleIdx="2" presStyleCnt="3"/>
      <dgm:spPr/>
    </dgm:pt>
    <dgm:pt modelId="{A1F45ACB-88AC-4ADB-8597-85FF16D8B13E}" type="pres">
      <dgm:prSet presAssocID="{5F17A4EC-786C-4F30-9EE5-C4B780880CB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8EB5EBD0-0524-4271-ABAE-FC3539DF6B95}" type="pres">
      <dgm:prSet presAssocID="{5F17A4EC-786C-4F30-9EE5-C4B780880CB2}" presName="spaceRect" presStyleCnt="0"/>
      <dgm:spPr/>
    </dgm:pt>
    <dgm:pt modelId="{5CF832D9-8375-405B-8F7B-EDA98A3A6C13}" type="pres">
      <dgm:prSet presAssocID="{5F17A4EC-786C-4F30-9EE5-C4B780880CB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C49CE3E-7574-4176-BA71-CB1BF8FFA744}" type="presOf" srcId="{9D291D08-D12D-4AED-9315-F53309F71965}" destId="{F5EB519D-1383-4246-9F75-74C40D89670F}" srcOrd="0" destOrd="0" presId="urn:microsoft.com/office/officeart/2018/5/layout/IconCircleLabelList"/>
    <dgm:cxn modelId="{FF17C74C-09E6-4197-BA8E-9D7BD4046955}" srcId="{9D291D08-D12D-4AED-9315-F53309F71965}" destId="{5F17A4EC-786C-4F30-9EE5-C4B780880CB2}" srcOrd="2" destOrd="0" parTransId="{3946E6E0-73C8-43DC-9A2F-FB6D5A09C729}" sibTransId="{FF3AE31E-290B-403E-BA0A-C74DA0A13415}"/>
    <dgm:cxn modelId="{91AED0A6-8497-418E-A42F-476211DC8C0E}" type="presOf" srcId="{5F17A4EC-786C-4F30-9EE5-C4B780880CB2}" destId="{5CF832D9-8375-405B-8F7B-EDA98A3A6C13}" srcOrd="0" destOrd="0" presId="urn:microsoft.com/office/officeart/2018/5/layout/IconCircleLabelList"/>
    <dgm:cxn modelId="{E7AB67B5-4ED4-4CEE-9DEA-6630B07F4408}" type="presOf" srcId="{CF2542B6-35CC-49FA-943F-F8EBF8A4AF53}" destId="{E57453D0-DD53-463A-8651-425BBB5381C5}" srcOrd="0" destOrd="0" presId="urn:microsoft.com/office/officeart/2018/5/layout/IconCircleLabelList"/>
    <dgm:cxn modelId="{BA5A5EC3-9184-430A-A8A6-A09D4C2E8679}" type="presOf" srcId="{B0912C3F-11E2-481A-9B3F-5142D14012E8}" destId="{176E772E-1032-4A1F-AB87-CDBBC06D6D0E}" srcOrd="0" destOrd="0" presId="urn:microsoft.com/office/officeart/2018/5/layout/IconCircleLabelList"/>
    <dgm:cxn modelId="{3B0C66E9-E68B-43E9-A5A4-6604D4379145}" srcId="{9D291D08-D12D-4AED-9315-F53309F71965}" destId="{B0912C3F-11E2-481A-9B3F-5142D14012E8}" srcOrd="0" destOrd="0" parTransId="{402FB5D4-95B5-42CD-8663-763205A33FCA}" sibTransId="{4C2CFFE5-38F5-4206-9C2E-A2409375E283}"/>
    <dgm:cxn modelId="{ECC802F7-D34F-4667-8247-50226491012E}" srcId="{9D291D08-D12D-4AED-9315-F53309F71965}" destId="{CF2542B6-35CC-49FA-943F-F8EBF8A4AF53}" srcOrd="1" destOrd="0" parTransId="{5EA6B2CC-B218-4B3D-BE63-F9BA4EF772D0}" sibTransId="{4A28A971-A7F0-4571-98F8-941DACE94C5C}"/>
    <dgm:cxn modelId="{52F17C83-AD7E-4D90-8C34-16C05D58C422}" type="presParOf" srcId="{F5EB519D-1383-4246-9F75-74C40D89670F}" destId="{78979773-F9D0-49E1-8AA6-13D127707A68}" srcOrd="0" destOrd="0" presId="urn:microsoft.com/office/officeart/2018/5/layout/IconCircleLabelList"/>
    <dgm:cxn modelId="{0EE7EF12-4C59-4A6F-BC97-989E0600BA3F}" type="presParOf" srcId="{78979773-F9D0-49E1-8AA6-13D127707A68}" destId="{3D8BA358-B3EF-4AE6-AE13-A74723C9EB6A}" srcOrd="0" destOrd="0" presId="urn:microsoft.com/office/officeart/2018/5/layout/IconCircleLabelList"/>
    <dgm:cxn modelId="{54746FFF-5E9D-473E-BCEE-4130F9DC7148}" type="presParOf" srcId="{78979773-F9D0-49E1-8AA6-13D127707A68}" destId="{C2F95AE4-60A4-403E-952A-11CB4A5238C0}" srcOrd="1" destOrd="0" presId="urn:microsoft.com/office/officeart/2018/5/layout/IconCircleLabelList"/>
    <dgm:cxn modelId="{5410C5D8-D145-4C20-89FA-26D8658C4790}" type="presParOf" srcId="{78979773-F9D0-49E1-8AA6-13D127707A68}" destId="{BE268176-E325-42EC-8F53-FC40DAE045A4}" srcOrd="2" destOrd="0" presId="urn:microsoft.com/office/officeart/2018/5/layout/IconCircleLabelList"/>
    <dgm:cxn modelId="{D15955E9-8994-4754-869E-E0AE12730401}" type="presParOf" srcId="{78979773-F9D0-49E1-8AA6-13D127707A68}" destId="{176E772E-1032-4A1F-AB87-CDBBC06D6D0E}" srcOrd="3" destOrd="0" presId="urn:microsoft.com/office/officeart/2018/5/layout/IconCircleLabelList"/>
    <dgm:cxn modelId="{CE501163-4AF7-4FBA-BB8D-D465D9FCE976}" type="presParOf" srcId="{F5EB519D-1383-4246-9F75-74C40D89670F}" destId="{A3C649EF-6CDE-4EE4-A47D-410B1E8B6D2C}" srcOrd="1" destOrd="0" presId="urn:microsoft.com/office/officeart/2018/5/layout/IconCircleLabelList"/>
    <dgm:cxn modelId="{97FAB6EB-DEE2-4D0C-998D-745D1C404BD1}" type="presParOf" srcId="{F5EB519D-1383-4246-9F75-74C40D89670F}" destId="{BD3D84CD-AC8A-442E-A7AD-F0F70E1A7629}" srcOrd="2" destOrd="0" presId="urn:microsoft.com/office/officeart/2018/5/layout/IconCircleLabelList"/>
    <dgm:cxn modelId="{23E471D0-14FA-4653-A846-74AE06115819}" type="presParOf" srcId="{BD3D84CD-AC8A-442E-A7AD-F0F70E1A7629}" destId="{840D07B4-FCB8-4DD1-B1D2-C7762F3090A1}" srcOrd="0" destOrd="0" presId="urn:microsoft.com/office/officeart/2018/5/layout/IconCircleLabelList"/>
    <dgm:cxn modelId="{D419D715-139F-4AD1-99D9-D2F31701E272}" type="presParOf" srcId="{BD3D84CD-AC8A-442E-A7AD-F0F70E1A7629}" destId="{D769CABF-93F5-40D1-8FD2-FF586605C79E}" srcOrd="1" destOrd="0" presId="urn:microsoft.com/office/officeart/2018/5/layout/IconCircleLabelList"/>
    <dgm:cxn modelId="{209ECEA8-B550-4549-9A8E-255AFAC95D41}" type="presParOf" srcId="{BD3D84CD-AC8A-442E-A7AD-F0F70E1A7629}" destId="{361D9A69-9BE9-4ECD-96A0-FD827A97EA89}" srcOrd="2" destOrd="0" presId="urn:microsoft.com/office/officeart/2018/5/layout/IconCircleLabelList"/>
    <dgm:cxn modelId="{B3941B56-274E-4D16-85F7-1D936855FFEA}" type="presParOf" srcId="{BD3D84CD-AC8A-442E-A7AD-F0F70E1A7629}" destId="{E57453D0-DD53-463A-8651-425BBB5381C5}" srcOrd="3" destOrd="0" presId="urn:microsoft.com/office/officeart/2018/5/layout/IconCircleLabelList"/>
    <dgm:cxn modelId="{86E4FA45-10BE-4915-9CDA-053C427AA141}" type="presParOf" srcId="{F5EB519D-1383-4246-9F75-74C40D89670F}" destId="{B6609B59-48AE-4A59-9164-1AC27C1E487B}" srcOrd="3" destOrd="0" presId="urn:microsoft.com/office/officeart/2018/5/layout/IconCircleLabelList"/>
    <dgm:cxn modelId="{34166D4B-D382-477C-85F5-BBA95D90E6CD}" type="presParOf" srcId="{F5EB519D-1383-4246-9F75-74C40D89670F}" destId="{5E7C4B13-F0E2-45F0-BDAE-A6DE4695042D}" srcOrd="4" destOrd="0" presId="urn:microsoft.com/office/officeart/2018/5/layout/IconCircleLabelList"/>
    <dgm:cxn modelId="{26781983-7B38-44CB-832F-1A2990E73AEE}" type="presParOf" srcId="{5E7C4B13-F0E2-45F0-BDAE-A6DE4695042D}" destId="{79B2F21A-0AB8-4A82-942A-D9431D6D6BD7}" srcOrd="0" destOrd="0" presId="urn:microsoft.com/office/officeart/2018/5/layout/IconCircleLabelList"/>
    <dgm:cxn modelId="{9E06B7B6-FE3E-4BB4-AF67-1F7EAA4C945D}" type="presParOf" srcId="{5E7C4B13-F0E2-45F0-BDAE-A6DE4695042D}" destId="{A1F45ACB-88AC-4ADB-8597-85FF16D8B13E}" srcOrd="1" destOrd="0" presId="urn:microsoft.com/office/officeart/2018/5/layout/IconCircleLabelList"/>
    <dgm:cxn modelId="{ECC60057-CC2C-4127-9E3B-A647C12ADFBE}" type="presParOf" srcId="{5E7C4B13-F0E2-45F0-BDAE-A6DE4695042D}" destId="{8EB5EBD0-0524-4271-ABAE-FC3539DF6B95}" srcOrd="2" destOrd="0" presId="urn:microsoft.com/office/officeart/2018/5/layout/IconCircleLabelList"/>
    <dgm:cxn modelId="{74C055A2-F366-40EC-A8F5-D17CC53BD269}" type="presParOf" srcId="{5E7C4B13-F0E2-45F0-BDAE-A6DE4695042D}" destId="{5CF832D9-8375-405B-8F7B-EDA98A3A6C1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42F7E-132A-4A27-896A-E1F520B26B94}">
      <dsp:nvSpPr>
        <dsp:cNvPr id="0" name=""/>
        <dsp:cNvSpPr/>
      </dsp:nvSpPr>
      <dsp:spPr>
        <a:xfrm>
          <a:off x="740776" y="855481"/>
          <a:ext cx="1464285" cy="14642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EC985-48AF-48C6-87CE-BFE3C72FE40A}">
      <dsp:nvSpPr>
        <dsp:cNvPr id="0" name=""/>
        <dsp:cNvSpPr/>
      </dsp:nvSpPr>
      <dsp:spPr>
        <a:xfrm>
          <a:off x="1052836" y="1167542"/>
          <a:ext cx="840163" cy="8401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D0B77-D2E6-4C99-937A-C0C097346C57}">
      <dsp:nvSpPr>
        <dsp:cNvPr id="0" name=""/>
        <dsp:cNvSpPr/>
      </dsp:nvSpPr>
      <dsp:spPr>
        <a:xfrm>
          <a:off x="272684" y="2775856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/>
            <a:t>Science</a:t>
          </a:r>
        </a:p>
      </dsp:txBody>
      <dsp:txXfrm>
        <a:off x="272684" y="2775856"/>
        <a:ext cx="2400467" cy="720000"/>
      </dsp:txXfrm>
    </dsp:sp>
    <dsp:sp modelId="{C95BFF60-879B-41FF-B651-09DA9C191F3E}">
      <dsp:nvSpPr>
        <dsp:cNvPr id="0" name=""/>
        <dsp:cNvSpPr/>
      </dsp:nvSpPr>
      <dsp:spPr>
        <a:xfrm>
          <a:off x="3561325" y="855481"/>
          <a:ext cx="1464285" cy="14642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66828-BBC0-4083-A9F8-F35FC03B2D5E}">
      <dsp:nvSpPr>
        <dsp:cNvPr id="0" name=""/>
        <dsp:cNvSpPr/>
      </dsp:nvSpPr>
      <dsp:spPr>
        <a:xfrm>
          <a:off x="3873386" y="1167542"/>
          <a:ext cx="840163" cy="8401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80B020-B420-48A2-94CD-82CB815813AE}">
      <dsp:nvSpPr>
        <dsp:cNvPr id="0" name=""/>
        <dsp:cNvSpPr/>
      </dsp:nvSpPr>
      <dsp:spPr>
        <a:xfrm>
          <a:off x="3093234" y="2775856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/>
            <a:t>Technology</a:t>
          </a:r>
        </a:p>
      </dsp:txBody>
      <dsp:txXfrm>
        <a:off x="3093234" y="2775856"/>
        <a:ext cx="2400467" cy="720000"/>
      </dsp:txXfrm>
    </dsp:sp>
    <dsp:sp modelId="{9963C3CF-7559-47FA-A6CE-3FC370C311E3}">
      <dsp:nvSpPr>
        <dsp:cNvPr id="0" name=""/>
        <dsp:cNvSpPr/>
      </dsp:nvSpPr>
      <dsp:spPr>
        <a:xfrm>
          <a:off x="6381875" y="855481"/>
          <a:ext cx="1464285" cy="14642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D3984-2701-4BF4-8899-24FADDC77587}">
      <dsp:nvSpPr>
        <dsp:cNvPr id="0" name=""/>
        <dsp:cNvSpPr/>
      </dsp:nvSpPr>
      <dsp:spPr>
        <a:xfrm>
          <a:off x="6693936" y="1167542"/>
          <a:ext cx="840163" cy="8401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EBCF4-192C-4D89-81FB-73841E6EE0C8}">
      <dsp:nvSpPr>
        <dsp:cNvPr id="0" name=""/>
        <dsp:cNvSpPr/>
      </dsp:nvSpPr>
      <dsp:spPr>
        <a:xfrm>
          <a:off x="5913784" y="2775856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/>
            <a:t>Engineering</a:t>
          </a:r>
        </a:p>
      </dsp:txBody>
      <dsp:txXfrm>
        <a:off x="5913784" y="2775856"/>
        <a:ext cx="2400467" cy="720000"/>
      </dsp:txXfrm>
    </dsp:sp>
    <dsp:sp modelId="{0BD638F1-432C-44EA-9BA5-C288A49D06D4}">
      <dsp:nvSpPr>
        <dsp:cNvPr id="0" name=""/>
        <dsp:cNvSpPr/>
      </dsp:nvSpPr>
      <dsp:spPr>
        <a:xfrm>
          <a:off x="9202425" y="855481"/>
          <a:ext cx="1464285" cy="14642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5640E6-FD46-4F16-9D25-260CE11D8130}">
      <dsp:nvSpPr>
        <dsp:cNvPr id="0" name=""/>
        <dsp:cNvSpPr/>
      </dsp:nvSpPr>
      <dsp:spPr>
        <a:xfrm>
          <a:off x="9514486" y="1167542"/>
          <a:ext cx="840163" cy="8401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D0421-8D63-4B2C-BE5D-385776807D2D}">
      <dsp:nvSpPr>
        <dsp:cNvPr id="0" name=""/>
        <dsp:cNvSpPr/>
      </dsp:nvSpPr>
      <dsp:spPr>
        <a:xfrm>
          <a:off x="8734334" y="2775856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/>
            <a:t>Mathematics</a:t>
          </a:r>
        </a:p>
      </dsp:txBody>
      <dsp:txXfrm>
        <a:off x="8734334" y="2775856"/>
        <a:ext cx="240046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BA358-B3EF-4AE6-AE13-A74723C9EB6A}">
      <dsp:nvSpPr>
        <dsp:cNvPr id="0" name=""/>
        <dsp:cNvSpPr/>
      </dsp:nvSpPr>
      <dsp:spPr>
        <a:xfrm>
          <a:off x="708743" y="465668"/>
          <a:ext cx="2058750" cy="20587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F95AE4-60A4-403E-952A-11CB4A5238C0}">
      <dsp:nvSpPr>
        <dsp:cNvPr id="0" name=""/>
        <dsp:cNvSpPr/>
      </dsp:nvSpPr>
      <dsp:spPr>
        <a:xfrm>
          <a:off x="1147493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6E772E-1032-4A1F-AB87-CDBBC06D6D0E}">
      <dsp:nvSpPr>
        <dsp:cNvPr id="0" name=""/>
        <dsp:cNvSpPr/>
      </dsp:nvSpPr>
      <dsp:spPr>
        <a:xfrm>
          <a:off x="50618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NZ" sz="4000" kern="1200" dirty="0"/>
            <a:t>What</a:t>
          </a:r>
          <a:endParaRPr lang="en-US" sz="4000" kern="1200" dirty="0"/>
        </a:p>
      </dsp:txBody>
      <dsp:txXfrm>
        <a:off x="50618" y="3165669"/>
        <a:ext cx="3375000" cy="720000"/>
      </dsp:txXfrm>
    </dsp:sp>
    <dsp:sp modelId="{840D07B4-FCB8-4DD1-B1D2-C7762F3090A1}">
      <dsp:nvSpPr>
        <dsp:cNvPr id="0" name=""/>
        <dsp:cNvSpPr/>
      </dsp:nvSpPr>
      <dsp:spPr>
        <a:xfrm>
          <a:off x="4674368" y="465668"/>
          <a:ext cx="2058750" cy="20587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69CABF-93F5-40D1-8FD2-FF586605C79E}">
      <dsp:nvSpPr>
        <dsp:cNvPr id="0" name=""/>
        <dsp:cNvSpPr/>
      </dsp:nvSpPr>
      <dsp:spPr>
        <a:xfrm>
          <a:off x="5113118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453D0-DD53-463A-8651-425BBB5381C5}">
      <dsp:nvSpPr>
        <dsp:cNvPr id="0" name=""/>
        <dsp:cNvSpPr/>
      </dsp:nvSpPr>
      <dsp:spPr>
        <a:xfrm>
          <a:off x="4016243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NZ" sz="4000" kern="1200"/>
            <a:t>Why</a:t>
          </a:r>
          <a:endParaRPr lang="en-US" sz="4000" kern="1200"/>
        </a:p>
      </dsp:txBody>
      <dsp:txXfrm>
        <a:off x="4016243" y="3165669"/>
        <a:ext cx="3375000" cy="720000"/>
      </dsp:txXfrm>
    </dsp:sp>
    <dsp:sp modelId="{79B2F21A-0AB8-4A82-942A-D9431D6D6BD7}">
      <dsp:nvSpPr>
        <dsp:cNvPr id="0" name=""/>
        <dsp:cNvSpPr/>
      </dsp:nvSpPr>
      <dsp:spPr>
        <a:xfrm>
          <a:off x="8639993" y="465668"/>
          <a:ext cx="2058750" cy="20587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F45ACB-88AC-4ADB-8597-85FF16D8B13E}">
      <dsp:nvSpPr>
        <dsp:cNvPr id="0" name=""/>
        <dsp:cNvSpPr/>
      </dsp:nvSpPr>
      <dsp:spPr>
        <a:xfrm>
          <a:off x="9078743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832D9-8375-405B-8F7B-EDA98A3A6C13}">
      <dsp:nvSpPr>
        <dsp:cNvPr id="0" name=""/>
        <dsp:cNvSpPr/>
      </dsp:nvSpPr>
      <dsp:spPr>
        <a:xfrm>
          <a:off x="7981868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NZ" sz="4000" kern="1200"/>
            <a:t>How</a:t>
          </a:r>
          <a:endParaRPr lang="en-US" sz="4000" kern="1200"/>
        </a:p>
      </dsp:txBody>
      <dsp:txXfrm>
        <a:off x="7981868" y="3165669"/>
        <a:ext cx="337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E2534-7B05-4418-BB62-E85785ED59C0}" type="datetimeFigureOut">
              <a:rPr lang="en-NZ" smtClean="0"/>
              <a:t>11/10/2020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E438C-BD62-4643-AF58-EE0691AB90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2460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 </a:t>
            </a:r>
            <a:r>
              <a:rPr lang="en-US" sz="18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electric field</a:t>
            </a:r>
            <a:r>
              <a:rPr lang="en-US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is essentially a force </a:t>
            </a:r>
            <a:r>
              <a:rPr lang="en-US" sz="18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field</a:t>
            </a:r>
            <a:r>
              <a:rPr lang="en-US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that's created around an electrically charged particle.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Electromagnet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a magnetic field is created when electric current is induced in a wire.</a:t>
            </a:r>
            <a:endParaRPr lang="en-N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N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E438C-BD62-4643-AF58-EE0691AB902B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4889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Emf (the voltage generated) = is the rate of change of flux around a coil</a:t>
            </a:r>
            <a:endParaRPr lang="en-N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E438C-BD62-4643-AF58-EE0691AB902B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80488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Emf (the voltage generated) = is the rate of change of flux around a coil</a:t>
            </a:r>
            <a:endParaRPr lang="en-N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E438C-BD62-4643-AF58-EE0691AB902B}" type="slidenum">
              <a:rPr lang="en-NZ" smtClean="0"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8214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Uses same principles </a:t>
            </a:r>
            <a:r>
              <a:rPr lang="en-NZ"/>
              <a:t>as before…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E438C-BD62-4643-AF58-EE0691AB902B}" type="slidenum">
              <a:rPr lang="en-NZ" smtClean="0"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53290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Emf (the voltage generated) = is the rate of change of flux around a coil</a:t>
            </a:r>
            <a:endParaRPr lang="en-N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E438C-BD62-4643-AF58-EE0691AB902B}" type="slidenum">
              <a:rPr lang="en-NZ" smtClean="0"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8648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AE497-A425-4CE5-BB5C-69B052A02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B46FB-6CEA-46A0-A0A2-3FDED8202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4E102-5589-4A07-9C4D-43B33E58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D393-E069-4B32-A700-1A6FD87AE592}" type="datetimeFigureOut">
              <a:rPr lang="en-NZ" smtClean="0"/>
              <a:t>11/10/2020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646AC-24D1-41DA-B39E-09C54904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1BDBA-BE35-4BF4-8B17-9BAC3DF3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1FD0-E3FF-4083-9873-2DBFDD8A9EC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337814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6688B-6B29-4AA4-8F93-FB99131C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BFC21-1E51-480B-9090-03AEE6AB7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FC258-FECC-426C-A8E9-E5F14ACC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D393-E069-4B32-A700-1A6FD87AE592}" type="datetimeFigureOut">
              <a:rPr lang="en-NZ" smtClean="0"/>
              <a:t>11/10/2020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767C5-949E-4FA8-BE32-8B66C51B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E7404-EAD5-47ED-BC01-640AD25B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1FD0-E3FF-4083-9873-2DBFDD8A9EC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5505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449CEF-297C-4F18-8A53-C98B72AD1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11E57-8A20-4DA2-86E4-B1B4871A1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F1F8D-4094-4227-B4D6-EAED6E34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D393-E069-4B32-A700-1A6FD87AE592}" type="datetimeFigureOut">
              <a:rPr lang="en-NZ" smtClean="0"/>
              <a:t>11/10/2020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DF0D6-8268-442D-AA05-D7EC59D51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159C5-C75D-45BA-AAE7-45BD0B59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1FD0-E3FF-4083-9873-2DBFDD8A9EC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6013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2C52-299F-4B56-B7D1-E0A00688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6E8C-106B-4575-9A1F-A2255CAC7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5A28C-9CD8-479D-AF0C-AB637D3F5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D393-E069-4B32-A700-1A6FD87AE592}" type="datetimeFigureOut">
              <a:rPr lang="en-NZ" smtClean="0"/>
              <a:t>11/10/2020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78199-F912-446A-988B-61B14B9A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C9676-68F8-4C4F-9670-2924A652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1FD0-E3FF-4083-9873-2DBFDD8A9EC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817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DEAB-BEEF-4F10-8F89-5DF45DE02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856B0-EE97-4D0D-96C4-47D9712E4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4915D-6823-4086-B420-088B7AA6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D393-E069-4B32-A700-1A6FD87AE592}" type="datetimeFigureOut">
              <a:rPr lang="en-NZ" smtClean="0"/>
              <a:t>11/10/2020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1FAA8-97B9-4528-9B20-31D513DCA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FA7FB-D5B2-464F-AFB0-5E487B81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1FD0-E3FF-4083-9873-2DBFDD8A9EC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0473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DC1C-F4B4-429E-858C-B956AEB6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A60D0-C487-4AFF-A2EB-56BD8CC89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2F4C2-0884-4C44-81B1-F4FCFA63C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63D8C-B2CB-44AC-8AC6-04488B2D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D393-E069-4B32-A700-1A6FD87AE592}" type="datetimeFigureOut">
              <a:rPr lang="en-NZ" smtClean="0"/>
              <a:t>11/10/2020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C0040-7AB5-4090-9AED-D07D77A7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A1AD2-10E4-4201-88C4-EFAA3640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1FD0-E3FF-4083-9873-2DBFDD8A9EC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358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663C-0626-42B1-9C03-26CE5C6A2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AE64-0514-4A35-BF31-4479AA654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4EB99-BE77-4DA8-8019-50A9511A3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EBAC8B-243B-4FE4-8B63-8725A141E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0831CB-A60C-43A7-9DDC-27E460348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B61EC-D1DB-49E9-9AC9-90B9DC28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D393-E069-4B32-A700-1A6FD87AE592}" type="datetimeFigureOut">
              <a:rPr lang="en-NZ" smtClean="0"/>
              <a:t>11/10/2020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292100-4F86-48B0-8D3D-3D7C444C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B5D8D4-9CA2-4751-89BD-E7CE0F8B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1FD0-E3FF-4083-9873-2DBFDD8A9EC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234521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57A9-C81E-4860-B0F1-C6D8FD03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F534DC-AC94-4385-9D4D-4D755B82C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D393-E069-4B32-A700-1A6FD87AE592}" type="datetimeFigureOut">
              <a:rPr lang="en-NZ" smtClean="0"/>
              <a:t>11/10/2020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8E942-DCE1-44DD-84F2-B7CECB906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D409E-B7C0-4FAE-9C14-3BC71B50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1FD0-E3FF-4083-9873-2DBFDD8A9EC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653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7BABB-D009-4541-B20E-221189BB8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D393-E069-4B32-A700-1A6FD87AE592}" type="datetimeFigureOut">
              <a:rPr lang="en-NZ" smtClean="0"/>
              <a:t>11/10/2020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54FDA-8D8E-4C4D-9662-61E85E39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631AC-2B57-45CF-A4EC-8EE6742E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1FD0-E3FF-4083-9873-2DBFDD8A9EC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2112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EC03-5E9B-4FAE-9C4A-F6C65E0B3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C910A-957F-4F28-B3C7-766D32E40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E3FF4-0AAD-4037-937D-B920BD6FD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F6674-64B4-4CDB-9120-8975DE6B8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D393-E069-4B32-A700-1A6FD87AE592}" type="datetimeFigureOut">
              <a:rPr lang="en-NZ" smtClean="0"/>
              <a:t>11/10/2020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5460D-B11A-4C64-B6C8-4861FC46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738F7-8C71-4E38-8DB9-AB4FF824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1FD0-E3FF-4083-9873-2DBFDD8A9EC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34446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343E-8694-4282-851B-D1F59EF6B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CB06AC-1544-45B0-99A9-B8692278F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F1E26-DCBA-429E-AE4A-077BAF213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8E83D-FAB0-46BF-9448-C68445C44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D393-E069-4B32-A700-1A6FD87AE592}" type="datetimeFigureOut">
              <a:rPr lang="en-NZ" smtClean="0"/>
              <a:t>11/10/2020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94885-BD1D-43DF-94A3-86FC557CA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2AED9-AAD2-4023-8292-9E3776F3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1FD0-E3FF-4083-9873-2DBFDD8A9EC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0065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02E30-97A8-41DD-9188-24AB90E0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BC458-0C74-443F-97AD-1771B90C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568AE-417B-4633-9B47-F443A210D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DD393-E069-4B32-A700-1A6FD87AE592}" type="datetimeFigureOut">
              <a:rPr lang="en-NZ" smtClean="0"/>
              <a:t>11/10/2020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1953E-5105-4972-A639-4AB738657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62D0B-7F81-45EF-ACA8-170549C10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E1FD0-E3FF-4083-9873-2DBFDD8A9EC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8343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7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45A21E36-99C3-4D2C-ACF3-EE153779C6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26" b="908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3" name="Rectangle 7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4409C-D0DE-49B8-9044-A50B13C44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NZ" sz="4800" dirty="0">
                <a:latin typeface="+mn-lt"/>
              </a:rPr>
              <a:t>Why are magnets useful?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37DB8-7693-485F-A79A-647012ECF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sz="1700"/>
              <a:t>“A man who is certain he is right is almost sure to be wrong.”</a:t>
            </a:r>
          </a:p>
          <a:p>
            <a:pPr algn="l"/>
            <a:br>
              <a:rPr lang="en-GB" sz="1700"/>
            </a:br>
            <a:r>
              <a:rPr lang="en-GB" sz="1700"/>
              <a:t>― Michael Faraday</a:t>
            </a:r>
            <a:endParaRPr lang="en-NZ" sz="1700"/>
          </a:p>
        </p:txBody>
      </p:sp>
      <p:sp>
        <p:nvSpPr>
          <p:cNvPr id="84" name="Rectangle 7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514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09FE-DEF6-474F-88E9-8781A0C3C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How will they learn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8DEB5-1183-42A2-BE38-B0408B6E3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They will conduct 3 experiments.</a:t>
            </a:r>
          </a:p>
          <a:p>
            <a:endParaRPr lang="en-NZ" dirty="0"/>
          </a:p>
          <a:p>
            <a:r>
              <a:rPr lang="en-NZ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 I – Making a Compass</a:t>
            </a:r>
          </a:p>
          <a:p>
            <a:pPr lvl="1"/>
            <a:r>
              <a:rPr lang="en-NZ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 objective is to learn about magnets.</a:t>
            </a:r>
            <a:endParaRPr lang="en-NZ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NZ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 II – Faraday’s experiment modified</a:t>
            </a:r>
          </a:p>
          <a:p>
            <a:pPr lvl="1"/>
            <a:r>
              <a:rPr lang="en-NZ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 objective is to learn about </a:t>
            </a:r>
            <a:r>
              <a:rPr lang="en-GB" dirty="0"/>
              <a:t>electromagnetic induction.</a:t>
            </a:r>
            <a:endParaRPr lang="en-NZ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NZ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 III – Faraday’s flashlight</a:t>
            </a:r>
          </a:p>
          <a:p>
            <a:pPr lvl="1"/>
            <a:r>
              <a:rPr lang="en-NZ" dirty="0">
                <a:latin typeface="Calibri" panose="020F0502020204030204" pitchFamily="34" charset="0"/>
                <a:cs typeface="Times New Roman" panose="02020603050405020304" pitchFamily="18" charset="0"/>
              </a:rPr>
              <a:t>Practical use case.</a:t>
            </a:r>
            <a:endParaRPr lang="en-NZ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563DA0-B590-4B96-BC7D-BA33D2D47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7155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09FE-DEF6-474F-88E9-8781A0C3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7376" y="629266"/>
            <a:ext cx="5102351" cy="1676603"/>
          </a:xfrm>
        </p:spPr>
        <p:txBody>
          <a:bodyPr>
            <a:normAutofit/>
          </a:bodyPr>
          <a:lstStyle/>
          <a:p>
            <a:r>
              <a:rPr lang="en-NZ"/>
              <a:t>Experiment I – Making a Compass</a:t>
            </a:r>
            <a:endParaRPr lang="en-NZ" dirty="0"/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6188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enter image description here">
            <a:extLst>
              <a:ext uri="{FF2B5EF4-FFF2-40B4-BE49-F238E27FC236}">
                <a16:creationId xmlns:a16="http://schemas.microsoft.com/office/drawing/2014/main" id="{673C93A7-26C2-4A0A-ACA3-F2BE8FFCE8B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1699" y="691784"/>
            <a:ext cx="3092186" cy="2322576"/>
          </a:xfrm>
          <a:prstGeom prst="rect">
            <a:avLst/>
          </a:prstGeom>
          <a:noFill/>
        </p:spPr>
      </p:pic>
      <p:sp>
        <p:nvSpPr>
          <p:cNvPr id="40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enter image description here">
            <a:extLst>
              <a:ext uri="{FF2B5EF4-FFF2-40B4-BE49-F238E27FC236}">
                <a16:creationId xmlns:a16="http://schemas.microsoft.com/office/drawing/2014/main" id="{6095F748-CDB2-46CA-A3FC-464F43A9B04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1699" y="3721608"/>
            <a:ext cx="3092186" cy="2322576"/>
          </a:xfrm>
          <a:prstGeom prst="rect">
            <a:avLst/>
          </a:prstGeom>
          <a:noFill/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8DEB5-1183-42A2-BE38-B0408B6E3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7376" y="2438400"/>
            <a:ext cx="5102351" cy="3785419"/>
          </a:xfrm>
        </p:spPr>
        <p:txBody>
          <a:bodyPr>
            <a:normAutofit/>
          </a:bodyPr>
          <a:lstStyle/>
          <a:p>
            <a:r>
              <a:rPr lang="en-NZ" dirty="0"/>
              <a:t>To identify what a magnetic field is and how they interact with nearby magnets.</a:t>
            </a:r>
          </a:p>
          <a:p>
            <a:r>
              <a:rPr lang="en-NZ" dirty="0"/>
              <a:t>Understand what magnetism is.</a:t>
            </a:r>
          </a:p>
          <a:p>
            <a:r>
              <a:rPr lang="en-NZ" dirty="0"/>
              <a:t>Like poles repel.</a:t>
            </a:r>
          </a:p>
          <a:p>
            <a:r>
              <a:rPr lang="en-NZ" dirty="0"/>
              <a:t>Unlike poles attract.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93EF67-2397-43D9-9640-1D597ED6AD9A}"/>
              </a:ext>
            </a:extLst>
          </p:cNvPr>
          <p:cNvGrpSpPr/>
          <p:nvPr/>
        </p:nvGrpSpPr>
        <p:grpSpPr>
          <a:xfrm rot="10800000">
            <a:off x="8540251" y="5968461"/>
            <a:ext cx="3651749" cy="524414"/>
            <a:chOff x="-5059" y="3416561"/>
            <a:chExt cx="4800599" cy="827997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71EC1BC-2DF1-4FC3-B612-CF8CDD5A11C4}"/>
                </a:ext>
              </a:extLst>
            </p:cNvPr>
            <p:cNvGrpSpPr/>
            <p:nvPr/>
          </p:nvGrpSpPr>
          <p:grpSpPr>
            <a:xfrm>
              <a:off x="-5059" y="3416561"/>
              <a:ext cx="4800599" cy="827997"/>
              <a:chOff x="0" y="8642694"/>
              <a:chExt cx="4336348" cy="439423"/>
            </a:xfrm>
            <a:solidFill>
              <a:srgbClr val="FFBF00"/>
            </a:solidFill>
          </p:grpSpPr>
          <p:sp>
            <p:nvSpPr>
              <p:cNvPr id="42" name="object 4">
                <a:extLst>
                  <a:ext uri="{FF2B5EF4-FFF2-40B4-BE49-F238E27FC236}">
                    <a16:creationId xmlns:a16="http://schemas.microsoft.com/office/drawing/2014/main" id="{B11465C0-813E-43C8-8589-5D52092E60F3}"/>
                  </a:ext>
                </a:extLst>
              </p:cNvPr>
              <p:cNvSpPr/>
              <p:nvPr/>
            </p:nvSpPr>
            <p:spPr>
              <a:xfrm>
                <a:off x="0" y="8642697"/>
                <a:ext cx="3923363" cy="439420"/>
              </a:xfrm>
              <a:custGeom>
                <a:avLst/>
                <a:gdLst/>
                <a:ahLst/>
                <a:cxnLst/>
                <a:rect l="l" t="t" r="r" b="b"/>
                <a:pathLst>
                  <a:path w="3844925" h="439420">
                    <a:moveTo>
                      <a:pt x="0" y="439204"/>
                    </a:moveTo>
                    <a:lnTo>
                      <a:pt x="3844798" y="439204"/>
                    </a:lnTo>
                    <a:lnTo>
                      <a:pt x="3844798" y="0"/>
                    </a:lnTo>
                    <a:lnTo>
                      <a:pt x="0" y="0"/>
                    </a:lnTo>
                    <a:lnTo>
                      <a:pt x="0" y="4392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/>
              <a:lstStyle/>
              <a:p>
                <a:pPr algn="r"/>
                <a:endParaRPr dirty="0"/>
              </a:p>
            </p:txBody>
          </p:sp>
          <p:sp>
            <p:nvSpPr>
              <p:cNvPr id="43" name="object 5">
                <a:extLst>
                  <a:ext uri="{FF2B5EF4-FFF2-40B4-BE49-F238E27FC236}">
                    <a16:creationId xmlns:a16="http://schemas.microsoft.com/office/drawing/2014/main" id="{22873289-91E2-44FE-829A-A3F0D6958D6A}"/>
                  </a:ext>
                </a:extLst>
              </p:cNvPr>
              <p:cNvSpPr/>
              <p:nvPr/>
            </p:nvSpPr>
            <p:spPr>
              <a:xfrm>
                <a:off x="3621605" y="8642694"/>
                <a:ext cx="714743" cy="439420"/>
              </a:xfrm>
              <a:custGeom>
                <a:avLst/>
                <a:gdLst/>
                <a:ahLst/>
                <a:cxnLst/>
                <a:rect l="l" t="t" r="r" b="b"/>
                <a:pathLst>
                  <a:path w="439420" h="439420">
                    <a:moveTo>
                      <a:pt x="219595" y="0"/>
                    </a:moveTo>
                    <a:lnTo>
                      <a:pt x="175337" y="4461"/>
                    </a:lnTo>
                    <a:lnTo>
                      <a:pt x="134116" y="17257"/>
                    </a:lnTo>
                    <a:lnTo>
                      <a:pt x="96815" y="37505"/>
                    </a:lnTo>
                    <a:lnTo>
                      <a:pt x="64315" y="64320"/>
                    </a:lnTo>
                    <a:lnTo>
                      <a:pt x="37502" y="96820"/>
                    </a:lnTo>
                    <a:lnTo>
                      <a:pt x="17256" y="134122"/>
                    </a:lnTo>
                    <a:lnTo>
                      <a:pt x="4461" y="175341"/>
                    </a:lnTo>
                    <a:lnTo>
                      <a:pt x="0" y="219595"/>
                    </a:lnTo>
                    <a:lnTo>
                      <a:pt x="4461" y="263854"/>
                    </a:lnTo>
                    <a:lnTo>
                      <a:pt x="17256" y="305076"/>
                    </a:lnTo>
                    <a:lnTo>
                      <a:pt x="37502" y="342380"/>
                    </a:lnTo>
                    <a:lnTo>
                      <a:pt x="64315" y="374881"/>
                    </a:lnTo>
                    <a:lnTo>
                      <a:pt x="96815" y="401698"/>
                    </a:lnTo>
                    <a:lnTo>
                      <a:pt x="134116" y="421945"/>
                    </a:lnTo>
                    <a:lnTo>
                      <a:pt x="175337" y="434742"/>
                    </a:lnTo>
                    <a:lnTo>
                      <a:pt x="219595" y="439204"/>
                    </a:lnTo>
                    <a:lnTo>
                      <a:pt x="263854" y="434742"/>
                    </a:lnTo>
                    <a:lnTo>
                      <a:pt x="305076" y="421945"/>
                    </a:lnTo>
                    <a:lnTo>
                      <a:pt x="342380" y="401698"/>
                    </a:lnTo>
                    <a:lnTo>
                      <a:pt x="374881" y="374881"/>
                    </a:lnTo>
                    <a:lnTo>
                      <a:pt x="401698" y="342380"/>
                    </a:lnTo>
                    <a:lnTo>
                      <a:pt x="421945" y="305076"/>
                    </a:lnTo>
                    <a:lnTo>
                      <a:pt x="434742" y="263854"/>
                    </a:lnTo>
                    <a:lnTo>
                      <a:pt x="439204" y="219595"/>
                    </a:lnTo>
                    <a:lnTo>
                      <a:pt x="434742" y="175341"/>
                    </a:lnTo>
                    <a:lnTo>
                      <a:pt x="421945" y="134122"/>
                    </a:lnTo>
                    <a:lnTo>
                      <a:pt x="401698" y="96820"/>
                    </a:lnTo>
                    <a:lnTo>
                      <a:pt x="374881" y="64320"/>
                    </a:lnTo>
                    <a:lnTo>
                      <a:pt x="342380" y="37505"/>
                    </a:lnTo>
                    <a:lnTo>
                      <a:pt x="305076" y="17257"/>
                    </a:lnTo>
                    <a:lnTo>
                      <a:pt x="263854" y="4461"/>
                    </a:lnTo>
                    <a:lnTo>
                      <a:pt x="2195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/>
              <a:lstStyle/>
              <a:p>
                <a:pPr algn="r"/>
                <a:endParaRPr dirty="0"/>
              </a:p>
            </p:txBody>
          </p:sp>
        </p:grpSp>
        <p:sp>
          <p:nvSpPr>
            <p:cNvPr id="41" name="object 22">
              <a:extLst>
                <a:ext uri="{FF2B5EF4-FFF2-40B4-BE49-F238E27FC236}">
                  <a16:creationId xmlns:a16="http://schemas.microsoft.com/office/drawing/2014/main" id="{F4D68E60-16BC-4BAF-9D0C-CFD883A3C787}"/>
                </a:ext>
              </a:extLst>
            </p:cNvPr>
            <p:cNvSpPr txBox="1"/>
            <p:nvPr/>
          </p:nvSpPr>
          <p:spPr>
            <a:xfrm rot="10800000">
              <a:off x="45565" y="3541005"/>
              <a:ext cx="4343399" cy="6033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lang="en-GB" sz="2400" dirty="0"/>
                <a:t>Magnets</a:t>
              </a:r>
              <a:endParaRPr lang="en-NZ" sz="1600" dirty="0">
                <a:cs typeface="Source Sans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4172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09FE-DEF6-474F-88E9-8781A0C3C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Experiment I – Making a Compass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8DEB5-1183-42A2-BE38-B0408B6E3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determine and mark the direction of the </a:t>
            </a:r>
            <a:r>
              <a:rPr lang="en-NZ" dirty="0"/>
              <a:t>magnets</a:t>
            </a:r>
            <a:r>
              <a:rPr lang="en-NZ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North pole (useful later).</a:t>
            </a:r>
            <a:endParaRPr lang="en-NZ" dirty="0"/>
          </a:p>
          <a:p>
            <a:pPr marL="0" indent="0">
              <a:buNone/>
            </a:pPr>
            <a:r>
              <a:rPr lang="en-NZ" dirty="0"/>
              <a:t>                                  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/>
              <a:t>[Pic of prototype]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563DA0-B590-4B96-BC7D-BA33D2D47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21C7E31-8CE7-4FEF-BB15-319DDE76D3DC}"/>
              </a:ext>
            </a:extLst>
          </p:cNvPr>
          <p:cNvGrpSpPr/>
          <p:nvPr/>
        </p:nvGrpSpPr>
        <p:grpSpPr>
          <a:xfrm rot="10800000">
            <a:off x="8540251" y="5968461"/>
            <a:ext cx="3651749" cy="524414"/>
            <a:chOff x="-5059" y="3416561"/>
            <a:chExt cx="4800599" cy="82799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520FCFC-840C-40D5-947D-043303ABF917}"/>
                </a:ext>
              </a:extLst>
            </p:cNvPr>
            <p:cNvGrpSpPr/>
            <p:nvPr/>
          </p:nvGrpSpPr>
          <p:grpSpPr>
            <a:xfrm>
              <a:off x="-5059" y="3416561"/>
              <a:ext cx="4800599" cy="827997"/>
              <a:chOff x="0" y="8642694"/>
              <a:chExt cx="4336348" cy="439423"/>
            </a:xfrm>
            <a:solidFill>
              <a:srgbClr val="FFBF00"/>
            </a:solidFill>
          </p:grpSpPr>
          <p:sp>
            <p:nvSpPr>
              <p:cNvPr id="29" name="object 4">
                <a:extLst>
                  <a:ext uri="{FF2B5EF4-FFF2-40B4-BE49-F238E27FC236}">
                    <a16:creationId xmlns:a16="http://schemas.microsoft.com/office/drawing/2014/main" id="{42B1FB2C-C498-4B7E-8862-DB605DB3E4F4}"/>
                  </a:ext>
                </a:extLst>
              </p:cNvPr>
              <p:cNvSpPr/>
              <p:nvPr/>
            </p:nvSpPr>
            <p:spPr>
              <a:xfrm>
                <a:off x="0" y="8642697"/>
                <a:ext cx="3923363" cy="439420"/>
              </a:xfrm>
              <a:custGeom>
                <a:avLst/>
                <a:gdLst/>
                <a:ahLst/>
                <a:cxnLst/>
                <a:rect l="l" t="t" r="r" b="b"/>
                <a:pathLst>
                  <a:path w="3844925" h="439420">
                    <a:moveTo>
                      <a:pt x="0" y="439204"/>
                    </a:moveTo>
                    <a:lnTo>
                      <a:pt x="3844798" y="439204"/>
                    </a:lnTo>
                    <a:lnTo>
                      <a:pt x="3844798" y="0"/>
                    </a:lnTo>
                    <a:lnTo>
                      <a:pt x="0" y="0"/>
                    </a:lnTo>
                    <a:lnTo>
                      <a:pt x="0" y="4392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/>
              <a:lstStyle/>
              <a:p>
                <a:pPr algn="r"/>
                <a:endParaRPr dirty="0"/>
              </a:p>
            </p:txBody>
          </p:sp>
          <p:sp>
            <p:nvSpPr>
              <p:cNvPr id="30" name="object 5">
                <a:extLst>
                  <a:ext uri="{FF2B5EF4-FFF2-40B4-BE49-F238E27FC236}">
                    <a16:creationId xmlns:a16="http://schemas.microsoft.com/office/drawing/2014/main" id="{E34447C8-BFD3-4D10-AE8B-412A7269D283}"/>
                  </a:ext>
                </a:extLst>
              </p:cNvPr>
              <p:cNvSpPr/>
              <p:nvPr/>
            </p:nvSpPr>
            <p:spPr>
              <a:xfrm>
                <a:off x="3621605" y="8642694"/>
                <a:ext cx="714743" cy="439420"/>
              </a:xfrm>
              <a:custGeom>
                <a:avLst/>
                <a:gdLst/>
                <a:ahLst/>
                <a:cxnLst/>
                <a:rect l="l" t="t" r="r" b="b"/>
                <a:pathLst>
                  <a:path w="439420" h="439420">
                    <a:moveTo>
                      <a:pt x="219595" y="0"/>
                    </a:moveTo>
                    <a:lnTo>
                      <a:pt x="175337" y="4461"/>
                    </a:lnTo>
                    <a:lnTo>
                      <a:pt x="134116" y="17257"/>
                    </a:lnTo>
                    <a:lnTo>
                      <a:pt x="96815" y="37505"/>
                    </a:lnTo>
                    <a:lnTo>
                      <a:pt x="64315" y="64320"/>
                    </a:lnTo>
                    <a:lnTo>
                      <a:pt x="37502" y="96820"/>
                    </a:lnTo>
                    <a:lnTo>
                      <a:pt x="17256" y="134122"/>
                    </a:lnTo>
                    <a:lnTo>
                      <a:pt x="4461" y="175341"/>
                    </a:lnTo>
                    <a:lnTo>
                      <a:pt x="0" y="219595"/>
                    </a:lnTo>
                    <a:lnTo>
                      <a:pt x="4461" y="263854"/>
                    </a:lnTo>
                    <a:lnTo>
                      <a:pt x="17256" y="305076"/>
                    </a:lnTo>
                    <a:lnTo>
                      <a:pt x="37502" y="342380"/>
                    </a:lnTo>
                    <a:lnTo>
                      <a:pt x="64315" y="374881"/>
                    </a:lnTo>
                    <a:lnTo>
                      <a:pt x="96815" y="401698"/>
                    </a:lnTo>
                    <a:lnTo>
                      <a:pt x="134116" y="421945"/>
                    </a:lnTo>
                    <a:lnTo>
                      <a:pt x="175337" y="434742"/>
                    </a:lnTo>
                    <a:lnTo>
                      <a:pt x="219595" y="439204"/>
                    </a:lnTo>
                    <a:lnTo>
                      <a:pt x="263854" y="434742"/>
                    </a:lnTo>
                    <a:lnTo>
                      <a:pt x="305076" y="421945"/>
                    </a:lnTo>
                    <a:lnTo>
                      <a:pt x="342380" y="401698"/>
                    </a:lnTo>
                    <a:lnTo>
                      <a:pt x="374881" y="374881"/>
                    </a:lnTo>
                    <a:lnTo>
                      <a:pt x="401698" y="342380"/>
                    </a:lnTo>
                    <a:lnTo>
                      <a:pt x="421945" y="305076"/>
                    </a:lnTo>
                    <a:lnTo>
                      <a:pt x="434742" y="263854"/>
                    </a:lnTo>
                    <a:lnTo>
                      <a:pt x="439204" y="219595"/>
                    </a:lnTo>
                    <a:lnTo>
                      <a:pt x="434742" y="175341"/>
                    </a:lnTo>
                    <a:lnTo>
                      <a:pt x="421945" y="134122"/>
                    </a:lnTo>
                    <a:lnTo>
                      <a:pt x="401698" y="96820"/>
                    </a:lnTo>
                    <a:lnTo>
                      <a:pt x="374881" y="64320"/>
                    </a:lnTo>
                    <a:lnTo>
                      <a:pt x="342380" y="37505"/>
                    </a:lnTo>
                    <a:lnTo>
                      <a:pt x="305076" y="17257"/>
                    </a:lnTo>
                    <a:lnTo>
                      <a:pt x="263854" y="4461"/>
                    </a:lnTo>
                    <a:lnTo>
                      <a:pt x="2195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/>
              <a:lstStyle/>
              <a:p>
                <a:pPr algn="r"/>
                <a:endParaRPr dirty="0"/>
              </a:p>
            </p:txBody>
          </p:sp>
        </p:grpSp>
        <p:sp>
          <p:nvSpPr>
            <p:cNvPr id="28" name="object 22">
              <a:extLst>
                <a:ext uri="{FF2B5EF4-FFF2-40B4-BE49-F238E27FC236}">
                  <a16:creationId xmlns:a16="http://schemas.microsoft.com/office/drawing/2014/main" id="{1921895D-6F2E-4F02-9607-3E0848DA100F}"/>
                </a:ext>
              </a:extLst>
            </p:cNvPr>
            <p:cNvSpPr txBox="1"/>
            <p:nvPr/>
          </p:nvSpPr>
          <p:spPr>
            <a:xfrm rot="10800000">
              <a:off x="45565" y="3541005"/>
              <a:ext cx="4343399" cy="6033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lang="en-GB" sz="2400" dirty="0"/>
                <a:t>Magnets</a:t>
              </a:r>
              <a:endParaRPr lang="en-NZ" sz="1600" dirty="0">
                <a:cs typeface="Source Sans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4655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09FE-DEF6-474F-88E9-8781A0C3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2569" cy="1325563"/>
          </a:xfrm>
        </p:spPr>
        <p:txBody>
          <a:bodyPr/>
          <a:lstStyle/>
          <a:p>
            <a:r>
              <a:rPr lang="en-NZ" dirty="0"/>
              <a:t>Experiment II - Faraday’s Experiment (modified)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8DEB5-1183-42A2-BE38-B0408B6E3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To identify what a electric field is and how one can be created.</a:t>
            </a:r>
          </a:p>
          <a:p>
            <a:r>
              <a:rPr lang="en-NZ" dirty="0"/>
              <a:t>To know the difference between a electric field and a magnetic field.</a:t>
            </a:r>
          </a:p>
          <a:p>
            <a:r>
              <a:rPr lang="en-NZ" dirty="0"/>
              <a:t>To identify what a Electromagnet is.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563DA0-B590-4B96-BC7D-BA33D2D47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826942-14AF-4918-AB18-6655F018BD35}"/>
              </a:ext>
            </a:extLst>
          </p:cNvPr>
          <p:cNvGrpSpPr/>
          <p:nvPr/>
        </p:nvGrpSpPr>
        <p:grpSpPr>
          <a:xfrm rot="10800000">
            <a:off x="8540251" y="5968461"/>
            <a:ext cx="3651749" cy="524414"/>
            <a:chOff x="-5059" y="3416561"/>
            <a:chExt cx="4800599" cy="82799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40A8B19-2D93-42E5-A7AA-25389F914597}"/>
                </a:ext>
              </a:extLst>
            </p:cNvPr>
            <p:cNvGrpSpPr/>
            <p:nvPr/>
          </p:nvGrpSpPr>
          <p:grpSpPr>
            <a:xfrm>
              <a:off x="-5059" y="3416561"/>
              <a:ext cx="4800599" cy="827997"/>
              <a:chOff x="0" y="8642694"/>
              <a:chExt cx="4336348" cy="439423"/>
            </a:xfrm>
            <a:solidFill>
              <a:srgbClr val="FFBF00"/>
            </a:solidFill>
          </p:grpSpPr>
          <p:sp>
            <p:nvSpPr>
              <p:cNvPr id="14" name="object 4">
                <a:extLst>
                  <a:ext uri="{FF2B5EF4-FFF2-40B4-BE49-F238E27FC236}">
                    <a16:creationId xmlns:a16="http://schemas.microsoft.com/office/drawing/2014/main" id="{CF945796-AA2E-4839-988D-F837A750DA8D}"/>
                  </a:ext>
                </a:extLst>
              </p:cNvPr>
              <p:cNvSpPr/>
              <p:nvPr/>
            </p:nvSpPr>
            <p:spPr>
              <a:xfrm>
                <a:off x="0" y="8642697"/>
                <a:ext cx="3923363" cy="439420"/>
              </a:xfrm>
              <a:custGeom>
                <a:avLst/>
                <a:gdLst/>
                <a:ahLst/>
                <a:cxnLst/>
                <a:rect l="l" t="t" r="r" b="b"/>
                <a:pathLst>
                  <a:path w="3844925" h="439420">
                    <a:moveTo>
                      <a:pt x="0" y="439204"/>
                    </a:moveTo>
                    <a:lnTo>
                      <a:pt x="3844798" y="439204"/>
                    </a:lnTo>
                    <a:lnTo>
                      <a:pt x="3844798" y="0"/>
                    </a:lnTo>
                    <a:lnTo>
                      <a:pt x="0" y="0"/>
                    </a:lnTo>
                    <a:lnTo>
                      <a:pt x="0" y="4392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/>
              <a:lstStyle/>
              <a:p>
                <a:pPr algn="r"/>
                <a:endParaRPr dirty="0"/>
              </a:p>
            </p:txBody>
          </p:sp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816501DB-E0D0-41DA-9D48-24241DED3C85}"/>
                  </a:ext>
                </a:extLst>
              </p:cNvPr>
              <p:cNvSpPr/>
              <p:nvPr/>
            </p:nvSpPr>
            <p:spPr>
              <a:xfrm>
                <a:off x="3621605" y="8642694"/>
                <a:ext cx="714743" cy="439420"/>
              </a:xfrm>
              <a:custGeom>
                <a:avLst/>
                <a:gdLst/>
                <a:ahLst/>
                <a:cxnLst/>
                <a:rect l="l" t="t" r="r" b="b"/>
                <a:pathLst>
                  <a:path w="439420" h="439420">
                    <a:moveTo>
                      <a:pt x="219595" y="0"/>
                    </a:moveTo>
                    <a:lnTo>
                      <a:pt x="175337" y="4461"/>
                    </a:lnTo>
                    <a:lnTo>
                      <a:pt x="134116" y="17257"/>
                    </a:lnTo>
                    <a:lnTo>
                      <a:pt x="96815" y="37505"/>
                    </a:lnTo>
                    <a:lnTo>
                      <a:pt x="64315" y="64320"/>
                    </a:lnTo>
                    <a:lnTo>
                      <a:pt x="37502" y="96820"/>
                    </a:lnTo>
                    <a:lnTo>
                      <a:pt x="17256" y="134122"/>
                    </a:lnTo>
                    <a:lnTo>
                      <a:pt x="4461" y="175341"/>
                    </a:lnTo>
                    <a:lnTo>
                      <a:pt x="0" y="219595"/>
                    </a:lnTo>
                    <a:lnTo>
                      <a:pt x="4461" y="263854"/>
                    </a:lnTo>
                    <a:lnTo>
                      <a:pt x="17256" y="305076"/>
                    </a:lnTo>
                    <a:lnTo>
                      <a:pt x="37502" y="342380"/>
                    </a:lnTo>
                    <a:lnTo>
                      <a:pt x="64315" y="374881"/>
                    </a:lnTo>
                    <a:lnTo>
                      <a:pt x="96815" y="401698"/>
                    </a:lnTo>
                    <a:lnTo>
                      <a:pt x="134116" y="421945"/>
                    </a:lnTo>
                    <a:lnTo>
                      <a:pt x="175337" y="434742"/>
                    </a:lnTo>
                    <a:lnTo>
                      <a:pt x="219595" y="439204"/>
                    </a:lnTo>
                    <a:lnTo>
                      <a:pt x="263854" y="434742"/>
                    </a:lnTo>
                    <a:lnTo>
                      <a:pt x="305076" y="421945"/>
                    </a:lnTo>
                    <a:lnTo>
                      <a:pt x="342380" y="401698"/>
                    </a:lnTo>
                    <a:lnTo>
                      <a:pt x="374881" y="374881"/>
                    </a:lnTo>
                    <a:lnTo>
                      <a:pt x="401698" y="342380"/>
                    </a:lnTo>
                    <a:lnTo>
                      <a:pt x="421945" y="305076"/>
                    </a:lnTo>
                    <a:lnTo>
                      <a:pt x="434742" y="263854"/>
                    </a:lnTo>
                    <a:lnTo>
                      <a:pt x="439204" y="219595"/>
                    </a:lnTo>
                    <a:lnTo>
                      <a:pt x="434742" y="175341"/>
                    </a:lnTo>
                    <a:lnTo>
                      <a:pt x="421945" y="134122"/>
                    </a:lnTo>
                    <a:lnTo>
                      <a:pt x="401698" y="96820"/>
                    </a:lnTo>
                    <a:lnTo>
                      <a:pt x="374881" y="64320"/>
                    </a:lnTo>
                    <a:lnTo>
                      <a:pt x="342380" y="37505"/>
                    </a:lnTo>
                    <a:lnTo>
                      <a:pt x="305076" y="17257"/>
                    </a:lnTo>
                    <a:lnTo>
                      <a:pt x="263854" y="4461"/>
                    </a:lnTo>
                    <a:lnTo>
                      <a:pt x="2195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/>
              <a:lstStyle/>
              <a:p>
                <a:pPr algn="r"/>
                <a:endParaRPr dirty="0"/>
              </a:p>
            </p:txBody>
          </p:sp>
        </p:grpSp>
        <p:sp>
          <p:nvSpPr>
            <p:cNvPr id="13" name="object 22">
              <a:extLst>
                <a:ext uri="{FF2B5EF4-FFF2-40B4-BE49-F238E27FC236}">
                  <a16:creationId xmlns:a16="http://schemas.microsoft.com/office/drawing/2014/main" id="{1E066976-152E-4E36-AD92-E3618EF8EC89}"/>
                </a:ext>
              </a:extLst>
            </p:cNvPr>
            <p:cNvSpPr txBox="1"/>
            <p:nvPr/>
          </p:nvSpPr>
          <p:spPr>
            <a:xfrm rot="10800000">
              <a:off x="45565" y="3541005"/>
              <a:ext cx="4343399" cy="6033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lang="en-GB" sz="2400" dirty="0"/>
                <a:t>Electromagnetic induction</a:t>
              </a:r>
              <a:endParaRPr lang="en-NZ" sz="1600" dirty="0">
                <a:cs typeface="Source Sans Pro Light"/>
              </a:endParaRPr>
            </a:p>
          </p:txBody>
        </p:sp>
      </p:grpSp>
      <p:pic>
        <p:nvPicPr>
          <p:cNvPr id="18" name="Picture 17" descr="Electric Field vs Magnetic Field - Differences and Comparision">
            <a:extLst>
              <a:ext uri="{FF2B5EF4-FFF2-40B4-BE49-F238E27FC236}">
                <a16:creationId xmlns:a16="http://schemas.microsoft.com/office/drawing/2014/main" id="{D4865BF7-C280-470D-95FA-9853875D5758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81" t="24709" r="2720" b="16024"/>
          <a:stretch/>
        </p:blipFill>
        <p:spPr bwMode="auto">
          <a:xfrm>
            <a:off x="7461191" y="3691746"/>
            <a:ext cx="2853690" cy="20396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 descr="Electric Field vs Magnetic Field - Differences and Comparision">
            <a:extLst>
              <a:ext uri="{FF2B5EF4-FFF2-40B4-BE49-F238E27FC236}">
                <a16:creationId xmlns:a16="http://schemas.microsoft.com/office/drawing/2014/main" id="{57F77CC0-5AE1-4371-B8B5-91219701A97D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2" t="21432" r="53431" b="15713"/>
          <a:stretch/>
        </p:blipFill>
        <p:spPr bwMode="auto">
          <a:xfrm>
            <a:off x="1877119" y="3527281"/>
            <a:ext cx="2853691" cy="22040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14207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09FE-DEF6-474F-88E9-8781A0C3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2569" cy="1325563"/>
          </a:xfrm>
        </p:spPr>
        <p:txBody>
          <a:bodyPr/>
          <a:lstStyle/>
          <a:p>
            <a:r>
              <a:rPr lang="en-NZ" dirty="0"/>
              <a:t>Experiment II - Faraday’s Experiment (modified)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8DEB5-1183-42A2-BE38-B0408B6E3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99420" cy="4351338"/>
          </a:xfrm>
        </p:spPr>
        <p:txBody>
          <a:bodyPr/>
          <a:lstStyle/>
          <a:p>
            <a:r>
              <a:rPr lang="en-NZ" dirty="0"/>
              <a:t>Understand that changing magnetic fields induces a current through a coil. (magnet induces magnetic fields)</a:t>
            </a:r>
          </a:p>
          <a:p>
            <a:r>
              <a:rPr lang="en-NZ" dirty="0"/>
              <a:t>Knowing the pole direction, we can use the Right hand curl rule to show how the current will flow. </a:t>
            </a:r>
            <a:r>
              <a:rPr lang="en-NZ" sz="2000" dirty="0"/>
              <a:t>Thumb = magnetic field, Fingers = direction of current</a:t>
            </a:r>
          </a:p>
          <a:p>
            <a:r>
              <a:rPr lang="en-NZ" dirty="0"/>
              <a:t>Use Farady’s and Lenz’s law to determine the direction of the induced current through a coil. </a:t>
            </a:r>
          </a:p>
          <a:p>
            <a:endParaRPr lang="en-NZ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563DA0-B590-4B96-BC7D-BA33D2D47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826942-14AF-4918-AB18-6655F018BD35}"/>
              </a:ext>
            </a:extLst>
          </p:cNvPr>
          <p:cNvGrpSpPr/>
          <p:nvPr/>
        </p:nvGrpSpPr>
        <p:grpSpPr>
          <a:xfrm rot="10800000">
            <a:off x="8540251" y="5968461"/>
            <a:ext cx="3651749" cy="524414"/>
            <a:chOff x="-5059" y="3416561"/>
            <a:chExt cx="4800599" cy="82799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40A8B19-2D93-42E5-A7AA-25389F914597}"/>
                </a:ext>
              </a:extLst>
            </p:cNvPr>
            <p:cNvGrpSpPr/>
            <p:nvPr/>
          </p:nvGrpSpPr>
          <p:grpSpPr>
            <a:xfrm>
              <a:off x="-5059" y="3416561"/>
              <a:ext cx="4800599" cy="827997"/>
              <a:chOff x="0" y="8642694"/>
              <a:chExt cx="4336348" cy="439423"/>
            </a:xfrm>
            <a:solidFill>
              <a:srgbClr val="FFBF00"/>
            </a:solidFill>
          </p:grpSpPr>
          <p:sp>
            <p:nvSpPr>
              <p:cNvPr id="14" name="object 4">
                <a:extLst>
                  <a:ext uri="{FF2B5EF4-FFF2-40B4-BE49-F238E27FC236}">
                    <a16:creationId xmlns:a16="http://schemas.microsoft.com/office/drawing/2014/main" id="{CF945796-AA2E-4839-988D-F837A750DA8D}"/>
                  </a:ext>
                </a:extLst>
              </p:cNvPr>
              <p:cNvSpPr/>
              <p:nvPr/>
            </p:nvSpPr>
            <p:spPr>
              <a:xfrm>
                <a:off x="0" y="8642697"/>
                <a:ext cx="3923363" cy="439420"/>
              </a:xfrm>
              <a:custGeom>
                <a:avLst/>
                <a:gdLst/>
                <a:ahLst/>
                <a:cxnLst/>
                <a:rect l="l" t="t" r="r" b="b"/>
                <a:pathLst>
                  <a:path w="3844925" h="439420">
                    <a:moveTo>
                      <a:pt x="0" y="439204"/>
                    </a:moveTo>
                    <a:lnTo>
                      <a:pt x="3844798" y="439204"/>
                    </a:lnTo>
                    <a:lnTo>
                      <a:pt x="3844798" y="0"/>
                    </a:lnTo>
                    <a:lnTo>
                      <a:pt x="0" y="0"/>
                    </a:lnTo>
                    <a:lnTo>
                      <a:pt x="0" y="4392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/>
              <a:lstStyle/>
              <a:p>
                <a:pPr algn="r"/>
                <a:endParaRPr dirty="0"/>
              </a:p>
            </p:txBody>
          </p:sp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816501DB-E0D0-41DA-9D48-24241DED3C85}"/>
                  </a:ext>
                </a:extLst>
              </p:cNvPr>
              <p:cNvSpPr/>
              <p:nvPr/>
            </p:nvSpPr>
            <p:spPr>
              <a:xfrm>
                <a:off x="3621605" y="8642694"/>
                <a:ext cx="714743" cy="439420"/>
              </a:xfrm>
              <a:custGeom>
                <a:avLst/>
                <a:gdLst/>
                <a:ahLst/>
                <a:cxnLst/>
                <a:rect l="l" t="t" r="r" b="b"/>
                <a:pathLst>
                  <a:path w="439420" h="439420">
                    <a:moveTo>
                      <a:pt x="219595" y="0"/>
                    </a:moveTo>
                    <a:lnTo>
                      <a:pt x="175337" y="4461"/>
                    </a:lnTo>
                    <a:lnTo>
                      <a:pt x="134116" y="17257"/>
                    </a:lnTo>
                    <a:lnTo>
                      <a:pt x="96815" y="37505"/>
                    </a:lnTo>
                    <a:lnTo>
                      <a:pt x="64315" y="64320"/>
                    </a:lnTo>
                    <a:lnTo>
                      <a:pt x="37502" y="96820"/>
                    </a:lnTo>
                    <a:lnTo>
                      <a:pt x="17256" y="134122"/>
                    </a:lnTo>
                    <a:lnTo>
                      <a:pt x="4461" y="175341"/>
                    </a:lnTo>
                    <a:lnTo>
                      <a:pt x="0" y="219595"/>
                    </a:lnTo>
                    <a:lnTo>
                      <a:pt x="4461" y="263854"/>
                    </a:lnTo>
                    <a:lnTo>
                      <a:pt x="17256" y="305076"/>
                    </a:lnTo>
                    <a:lnTo>
                      <a:pt x="37502" y="342380"/>
                    </a:lnTo>
                    <a:lnTo>
                      <a:pt x="64315" y="374881"/>
                    </a:lnTo>
                    <a:lnTo>
                      <a:pt x="96815" y="401698"/>
                    </a:lnTo>
                    <a:lnTo>
                      <a:pt x="134116" y="421945"/>
                    </a:lnTo>
                    <a:lnTo>
                      <a:pt x="175337" y="434742"/>
                    </a:lnTo>
                    <a:lnTo>
                      <a:pt x="219595" y="439204"/>
                    </a:lnTo>
                    <a:lnTo>
                      <a:pt x="263854" y="434742"/>
                    </a:lnTo>
                    <a:lnTo>
                      <a:pt x="305076" y="421945"/>
                    </a:lnTo>
                    <a:lnTo>
                      <a:pt x="342380" y="401698"/>
                    </a:lnTo>
                    <a:lnTo>
                      <a:pt x="374881" y="374881"/>
                    </a:lnTo>
                    <a:lnTo>
                      <a:pt x="401698" y="342380"/>
                    </a:lnTo>
                    <a:lnTo>
                      <a:pt x="421945" y="305076"/>
                    </a:lnTo>
                    <a:lnTo>
                      <a:pt x="434742" y="263854"/>
                    </a:lnTo>
                    <a:lnTo>
                      <a:pt x="439204" y="219595"/>
                    </a:lnTo>
                    <a:lnTo>
                      <a:pt x="434742" y="175341"/>
                    </a:lnTo>
                    <a:lnTo>
                      <a:pt x="421945" y="134122"/>
                    </a:lnTo>
                    <a:lnTo>
                      <a:pt x="401698" y="96820"/>
                    </a:lnTo>
                    <a:lnTo>
                      <a:pt x="374881" y="64320"/>
                    </a:lnTo>
                    <a:lnTo>
                      <a:pt x="342380" y="37505"/>
                    </a:lnTo>
                    <a:lnTo>
                      <a:pt x="305076" y="17257"/>
                    </a:lnTo>
                    <a:lnTo>
                      <a:pt x="263854" y="4461"/>
                    </a:lnTo>
                    <a:lnTo>
                      <a:pt x="2195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/>
              <a:lstStyle/>
              <a:p>
                <a:pPr algn="r"/>
                <a:endParaRPr dirty="0"/>
              </a:p>
            </p:txBody>
          </p:sp>
        </p:grpSp>
        <p:sp>
          <p:nvSpPr>
            <p:cNvPr id="13" name="object 22">
              <a:extLst>
                <a:ext uri="{FF2B5EF4-FFF2-40B4-BE49-F238E27FC236}">
                  <a16:creationId xmlns:a16="http://schemas.microsoft.com/office/drawing/2014/main" id="{1E066976-152E-4E36-AD92-E3618EF8EC89}"/>
                </a:ext>
              </a:extLst>
            </p:cNvPr>
            <p:cNvSpPr txBox="1"/>
            <p:nvPr/>
          </p:nvSpPr>
          <p:spPr>
            <a:xfrm rot="10800000">
              <a:off x="45565" y="3541005"/>
              <a:ext cx="4343399" cy="6033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lang="en-GB" sz="2400" dirty="0"/>
                <a:t>Electromagnetic induction</a:t>
              </a:r>
              <a:endParaRPr lang="en-NZ" sz="1600" dirty="0">
                <a:cs typeface="Source Sans Pro Light"/>
              </a:endParaRPr>
            </a:p>
          </p:txBody>
        </p:sp>
      </p:grp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5779508C-2571-42EB-9701-B79DC231A3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" t="3122" r="3630" b="4760"/>
          <a:stretch/>
        </p:blipFill>
        <p:spPr>
          <a:xfrm>
            <a:off x="4842509" y="4193700"/>
            <a:ext cx="2506981" cy="214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8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09FE-DEF6-474F-88E9-8781A0C3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2569" cy="1325563"/>
          </a:xfrm>
        </p:spPr>
        <p:txBody>
          <a:bodyPr/>
          <a:lstStyle/>
          <a:p>
            <a:r>
              <a:rPr lang="en-NZ" dirty="0"/>
              <a:t>Experiment II - Faraday’s Experiment (modified)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8DEB5-1183-42A2-BE38-B0408B6E3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Use Farady’s and Lenz’s law to calculate the </a:t>
            </a:r>
            <a:r>
              <a:rPr lang="en-US" b="1" dirty="0"/>
              <a:t>Emf </a:t>
            </a:r>
            <a:r>
              <a:rPr lang="en-US" dirty="0"/>
              <a:t>(voltage generated).</a:t>
            </a:r>
            <a:endParaRPr lang="en-NZ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563DA0-B590-4B96-BC7D-BA33D2D47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826942-14AF-4918-AB18-6655F018BD35}"/>
              </a:ext>
            </a:extLst>
          </p:cNvPr>
          <p:cNvGrpSpPr/>
          <p:nvPr/>
        </p:nvGrpSpPr>
        <p:grpSpPr>
          <a:xfrm rot="10800000">
            <a:off x="8540251" y="5968461"/>
            <a:ext cx="3651749" cy="524414"/>
            <a:chOff x="-5059" y="3416561"/>
            <a:chExt cx="4800599" cy="82799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40A8B19-2D93-42E5-A7AA-25389F914597}"/>
                </a:ext>
              </a:extLst>
            </p:cNvPr>
            <p:cNvGrpSpPr/>
            <p:nvPr/>
          </p:nvGrpSpPr>
          <p:grpSpPr>
            <a:xfrm>
              <a:off x="-5059" y="3416561"/>
              <a:ext cx="4800599" cy="827997"/>
              <a:chOff x="0" y="8642694"/>
              <a:chExt cx="4336348" cy="439423"/>
            </a:xfrm>
            <a:solidFill>
              <a:srgbClr val="FFBF00"/>
            </a:solidFill>
          </p:grpSpPr>
          <p:sp>
            <p:nvSpPr>
              <p:cNvPr id="14" name="object 4">
                <a:extLst>
                  <a:ext uri="{FF2B5EF4-FFF2-40B4-BE49-F238E27FC236}">
                    <a16:creationId xmlns:a16="http://schemas.microsoft.com/office/drawing/2014/main" id="{CF945796-AA2E-4839-988D-F837A750DA8D}"/>
                  </a:ext>
                </a:extLst>
              </p:cNvPr>
              <p:cNvSpPr/>
              <p:nvPr/>
            </p:nvSpPr>
            <p:spPr>
              <a:xfrm>
                <a:off x="0" y="8642697"/>
                <a:ext cx="3923363" cy="439420"/>
              </a:xfrm>
              <a:custGeom>
                <a:avLst/>
                <a:gdLst/>
                <a:ahLst/>
                <a:cxnLst/>
                <a:rect l="l" t="t" r="r" b="b"/>
                <a:pathLst>
                  <a:path w="3844925" h="439420">
                    <a:moveTo>
                      <a:pt x="0" y="439204"/>
                    </a:moveTo>
                    <a:lnTo>
                      <a:pt x="3844798" y="439204"/>
                    </a:lnTo>
                    <a:lnTo>
                      <a:pt x="3844798" y="0"/>
                    </a:lnTo>
                    <a:lnTo>
                      <a:pt x="0" y="0"/>
                    </a:lnTo>
                    <a:lnTo>
                      <a:pt x="0" y="4392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/>
              <a:lstStyle/>
              <a:p>
                <a:pPr algn="r"/>
                <a:endParaRPr dirty="0"/>
              </a:p>
            </p:txBody>
          </p:sp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816501DB-E0D0-41DA-9D48-24241DED3C85}"/>
                  </a:ext>
                </a:extLst>
              </p:cNvPr>
              <p:cNvSpPr/>
              <p:nvPr/>
            </p:nvSpPr>
            <p:spPr>
              <a:xfrm>
                <a:off x="3621605" y="8642694"/>
                <a:ext cx="714743" cy="439420"/>
              </a:xfrm>
              <a:custGeom>
                <a:avLst/>
                <a:gdLst/>
                <a:ahLst/>
                <a:cxnLst/>
                <a:rect l="l" t="t" r="r" b="b"/>
                <a:pathLst>
                  <a:path w="439420" h="439420">
                    <a:moveTo>
                      <a:pt x="219595" y="0"/>
                    </a:moveTo>
                    <a:lnTo>
                      <a:pt x="175337" y="4461"/>
                    </a:lnTo>
                    <a:lnTo>
                      <a:pt x="134116" y="17257"/>
                    </a:lnTo>
                    <a:lnTo>
                      <a:pt x="96815" y="37505"/>
                    </a:lnTo>
                    <a:lnTo>
                      <a:pt x="64315" y="64320"/>
                    </a:lnTo>
                    <a:lnTo>
                      <a:pt x="37502" y="96820"/>
                    </a:lnTo>
                    <a:lnTo>
                      <a:pt x="17256" y="134122"/>
                    </a:lnTo>
                    <a:lnTo>
                      <a:pt x="4461" y="175341"/>
                    </a:lnTo>
                    <a:lnTo>
                      <a:pt x="0" y="219595"/>
                    </a:lnTo>
                    <a:lnTo>
                      <a:pt x="4461" y="263854"/>
                    </a:lnTo>
                    <a:lnTo>
                      <a:pt x="17256" y="305076"/>
                    </a:lnTo>
                    <a:lnTo>
                      <a:pt x="37502" y="342380"/>
                    </a:lnTo>
                    <a:lnTo>
                      <a:pt x="64315" y="374881"/>
                    </a:lnTo>
                    <a:lnTo>
                      <a:pt x="96815" y="401698"/>
                    </a:lnTo>
                    <a:lnTo>
                      <a:pt x="134116" y="421945"/>
                    </a:lnTo>
                    <a:lnTo>
                      <a:pt x="175337" y="434742"/>
                    </a:lnTo>
                    <a:lnTo>
                      <a:pt x="219595" y="439204"/>
                    </a:lnTo>
                    <a:lnTo>
                      <a:pt x="263854" y="434742"/>
                    </a:lnTo>
                    <a:lnTo>
                      <a:pt x="305076" y="421945"/>
                    </a:lnTo>
                    <a:lnTo>
                      <a:pt x="342380" y="401698"/>
                    </a:lnTo>
                    <a:lnTo>
                      <a:pt x="374881" y="374881"/>
                    </a:lnTo>
                    <a:lnTo>
                      <a:pt x="401698" y="342380"/>
                    </a:lnTo>
                    <a:lnTo>
                      <a:pt x="421945" y="305076"/>
                    </a:lnTo>
                    <a:lnTo>
                      <a:pt x="434742" y="263854"/>
                    </a:lnTo>
                    <a:lnTo>
                      <a:pt x="439204" y="219595"/>
                    </a:lnTo>
                    <a:lnTo>
                      <a:pt x="434742" y="175341"/>
                    </a:lnTo>
                    <a:lnTo>
                      <a:pt x="421945" y="134122"/>
                    </a:lnTo>
                    <a:lnTo>
                      <a:pt x="401698" y="96820"/>
                    </a:lnTo>
                    <a:lnTo>
                      <a:pt x="374881" y="64320"/>
                    </a:lnTo>
                    <a:lnTo>
                      <a:pt x="342380" y="37505"/>
                    </a:lnTo>
                    <a:lnTo>
                      <a:pt x="305076" y="17257"/>
                    </a:lnTo>
                    <a:lnTo>
                      <a:pt x="263854" y="4461"/>
                    </a:lnTo>
                    <a:lnTo>
                      <a:pt x="2195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/>
              <a:lstStyle/>
              <a:p>
                <a:pPr algn="r"/>
                <a:endParaRPr dirty="0"/>
              </a:p>
            </p:txBody>
          </p:sp>
        </p:grpSp>
        <p:sp>
          <p:nvSpPr>
            <p:cNvPr id="13" name="object 22">
              <a:extLst>
                <a:ext uri="{FF2B5EF4-FFF2-40B4-BE49-F238E27FC236}">
                  <a16:creationId xmlns:a16="http://schemas.microsoft.com/office/drawing/2014/main" id="{1E066976-152E-4E36-AD92-E3618EF8EC89}"/>
                </a:ext>
              </a:extLst>
            </p:cNvPr>
            <p:cNvSpPr txBox="1"/>
            <p:nvPr/>
          </p:nvSpPr>
          <p:spPr>
            <a:xfrm rot="10800000">
              <a:off x="45565" y="3541005"/>
              <a:ext cx="4343399" cy="6033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lang="en-GB" sz="2400" dirty="0"/>
                <a:t>Electromagnetic induction</a:t>
              </a:r>
              <a:endParaRPr lang="en-NZ" sz="1600" dirty="0">
                <a:cs typeface="Source Sans Pro Ligh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BB5CF3-FA7E-4188-9506-5D5603BAEB99}"/>
                  </a:ext>
                </a:extLst>
              </p:cNvPr>
              <p:cNvSpPr txBox="1"/>
              <p:nvPr/>
            </p:nvSpPr>
            <p:spPr>
              <a:xfrm>
                <a:off x="2610327" y="3219375"/>
                <a:ext cx="2435289" cy="1240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NZ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NZ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NZ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NZ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NZ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NZ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NZ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NZ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NZ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NZ" sz="2800" b="0" dirty="0">
                  <a:ea typeface="Cambria Math" panose="02040503050406030204" pitchFamily="18" charset="0"/>
                </a:endParaRPr>
              </a:p>
              <a:p>
                <a:endParaRPr lang="en-NZ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BB5CF3-FA7E-4188-9506-5D5603BAE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327" y="3219375"/>
                <a:ext cx="2435289" cy="1240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A09BB4F9-90E3-4B63-9F04-24B86AA3EBA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081" y="2299017"/>
            <a:ext cx="3482340" cy="279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76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09FE-DEF6-474F-88E9-8781A0C3C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Experiment III - Faraday’s flashlight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D8DEB5-1183-42A2-BE38-B0408B6E32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NZ" dirty="0"/>
                  <a:t>Converts AC – DC and stores charge in a 1 Farad capacitor.</a:t>
                </a:r>
              </a:p>
              <a:p>
                <a:r>
                  <a:rPr lang="en-NZ" dirty="0"/>
                  <a:t>Takes … s to charge and Led stays on for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NZ" dirty="0"/>
                  <a:t>5 minutes.</a:t>
                </a:r>
              </a:p>
              <a:p>
                <a:pPr marL="0" indent="0">
                  <a:buNone/>
                </a:pPr>
                <a:endParaRPr lang="en-NZ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D8DEB5-1183-42A2-BE38-B0408B6E32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84563DA0-B590-4B96-BC7D-BA33D2D47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577D36-899E-48E8-8A99-C4111F10EDA8}"/>
              </a:ext>
            </a:extLst>
          </p:cNvPr>
          <p:cNvGrpSpPr/>
          <p:nvPr/>
        </p:nvGrpSpPr>
        <p:grpSpPr>
          <a:xfrm rot="10800000">
            <a:off x="8540251" y="5968460"/>
            <a:ext cx="3651749" cy="524414"/>
            <a:chOff x="-5059" y="3416561"/>
            <a:chExt cx="4800599" cy="82799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F46ECB6-6B1C-4C5A-A05A-2D0948E7DFF7}"/>
                </a:ext>
              </a:extLst>
            </p:cNvPr>
            <p:cNvGrpSpPr/>
            <p:nvPr/>
          </p:nvGrpSpPr>
          <p:grpSpPr>
            <a:xfrm>
              <a:off x="-5059" y="3416561"/>
              <a:ext cx="4800599" cy="827997"/>
              <a:chOff x="0" y="8642694"/>
              <a:chExt cx="4336348" cy="439423"/>
            </a:xfrm>
            <a:solidFill>
              <a:srgbClr val="FFBF00"/>
            </a:solidFill>
          </p:grpSpPr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294288D7-AC67-497A-A70A-D70858A4B343}"/>
                  </a:ext>
                </a:extLst>
              </p:cNvPr>
              <p:cNvSpPr/>
              <p:nvPr/>
            </p:nvSpPr>
            <p:spPr>
              <a:xfrm>
                <a:off x="0" y="8642697"/>
                <a:ext cx="3923363" cy="439420"/>
              </a:xfrm>
              <a:custGeom>
                <a:avLst/>
                <a:gdLst/>
                <a:ahLst/>
                <a:cxnLst/>
                <a:rect l="l" t="t" r="r" b="b"/>
                <a:pathLst>
                  <a:path w="3844925" h="439420">
                    <a:moveTo>
                      <a:pt x="0" y="439204"/>
                    </a:moveTo>
                    <a:lnTo>
                      <a:pt x="3844798" y="439204"/>
                    </a:lnTo>
                    <a:lnTo>
                      <a:pt x="3844798" y="0"/>
                    </a:lnTo>
                    <a:lnTo>
                      <a:pt x="0" y="0"/>
                    </a:lnTo>
                    <a:lnTo>
                      <a:pt x="0" y="4392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/>
              <a:lstStyle/>
              <a:p>
                <a:pPr algn="r"/>
                <a:endParaRPr dirty="0"/>
              </a:p>
            </p:txBody>
          </p:sp>
          <p:sp>
            <p:nvSpPr>
              <p:cNvPr id="10" name="object 5">
                <a:extLst>
                  <a:ext uri="{FF2B5EF4-FFF2-40B4-BE49-F238E27FC236}">
                    <a16:creationId xmlns:a16="http://schemas.microsoft.com/office/drawing/2014/main" id="{3BC59CFD-2E64-4081-AAF2-5D5AB1983DB3}"/>
                  </a:ext>
                </a:extLst>
              </p:cNvPr>
              <p:cNvSpPr/>
              <p:nvPr/>
            </p:nvSpPr>
            <p:spPr>
              <a:xfrm>
                <a:off x="3621605" y="8642694"/>
                <a:ext cx="714743" cy="439420"/>
              </a:xfrm>
              <a:custGeom>
                <a:avLst/>
                <a:gdLst/>
                <a:ahLst/>
                <a:cxnLst/>
                <a:rect l="l" t="t" r="r" b="b"/>
                <a:pathLst>
                  <a:path w="439420" h="439420">
                    <a:moveTo>
                      <a:pt x="219595" y="0"/>
                    </a:moveTo>
                    <a:lnTo>
                      <a:pt x="175337" y="4461"/>
                    </a:lnTo>
                    <a:lnTo>
                      <a:pt x="134116" y="17257"/>
                    </a:lnTo>
                    <a:lnTo>
                      <a:pt x="96815" y="37505"/>
                    </a:lnTo>
                    <a:lnTo>
                      <a:pt x="64315" y="64320"/>
                    </a:lnTo>
                    <a:lnTo>
                      <a:pt x="37502" y="96820"/>
                    </a:lnTo>
                    <a:lnTo>
                      <a:pt x="17256" y="134122"/>
                    </a:lnTo>
                    <a:lnTo>
                      <a:pt x="4461" y="175341"/>
                    </a:lnTo>
                    <a:lnTo>
                      <a:pt x="0" y="219595"/>
                    </a:lnTo>
                    <a:lnTo>
                      <a:pt x="4461" y="263854"/>
                    </a:lnTo>
                    <a:lnTo>
                      <a:pt x="17256" y="305076"/>
                    </a:lnTo>
                    <a:lnTo>
                      <a:pt x="37502" y="342380"/>
                    </a:lnTo>
                    <a:lnTo>
                      <a:pt x="64315" y="374881"/>
                    </a:lnTo>
                    <a:lnTo>
                      <a:pt x="96815" y="401698"/>
                    </a:lnTo>
                    <a:lnTo>
                      <a:pt x="134116" y="421945"/>
                    </a:lnTo>
                    <a:lnTo>
                      <a:pt x="175337" y="434742"/>
                    </a:lnTo>
                    <a:lnTo>
                      <a:pt x="219595" y="439204"/>
                    </a:lnTo>
                    <a:lnTo>
                      <a:pt x="263854" y="434742"/>
                    </a:lnTo>
                    <a:lnTo>
                      <a:pt x="305076" y="421945"/>
                    </a:lnTo>
                    <a:lnTo>
                      <a:pt x="342380" y="401698"/>
                    </a:lnTo>
                    <a:lnTo>
                      <a:pt x="374881" y="374881"/>
                    </a:lnTo>
                    <a:lnTo>
                      <a:pt x="401698" y="342380"/>
                    </a:lnTo>
                    <a:lnTo>
                      <a:pt x="421945" y="305076"/>
                    </a:lnTo>
                    <a:lnTo>
                      <a:pt x="434742" y="263854"/>
                    </a:lnTo>
                    <a:lnTo>
                      <a:pt x="439204" y="219595"/>
                    </a:lnTo>
                    <a:lnTo>
                      <a:pt x="434742" y="175341"/>
                    </a:lnTo>
                    <a:lnTo>
                      <a:pt x="421945" y="134122"/>
                    </a:lnTo>
                    <a:lnTo>
                      <a:pt x="401698" y="96820"/>
                    </a:lnTo>
                    <a:lnTo>
                      <a:pt x="374881" y="64320"/>
                    </a:lnTo>
                    <a:lnTo>
                      <a:pt x="342380" y="37505"/>
                    </a:lnTo>
                    <a:lnTo>
                      <a:pt x="305076" y="17257"/>
                    </a:lnTo>
                    <a:lnTo>
                      <a:pt x="263854" y="4461"/>
                    </a:lnTo>
                    <a:lnTo>
                      <a:pt x="2195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/>
              <a:lstStyle/>
              <a:p>
                <a:pPr algn="r"/>
                <a:endParaRPr dirty="0"/>
              </a:p>
            </p:txBody>
          </p:sp>
        </p:grpSp>
        <p:sp>
          <p:nvSpPr>
            <p:cNvPr id="8" name="object 22">
              <a:extLst>
                <a:ext uri="{FF2B5EF4-FFF2-40B4-BE49-F238E27FC236}">
                  <a16:creationId xmlns:a16="http://schemas.microsoft.com/office/drawing/2014/main" id="{5BEDDC53-71D9-43B4-9629-19D27FE71B5C}"/>
                </a:ext>
              </a:extLst>
            </p:cNvPr>
            <p:cNvSpPr txBox="1"/>
            <p:nvPr/>
          </p:nvSpPr>
          <p:spPr>
            <a:xfrm rot="10800000">
              <a:off x="45565" y="3541005"/>
              <a:ext cx="4343399" cy="6033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lang="en-NZ" sz="24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Practical Scenario</a:t>
              </a:r>
              <a:endParaRPr lang="en-NZ" sz="1100" dirty="0">
                <a:cs typeface="Source Sans Pro Light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4B0967B-2B43-4D01-BF5C-94D55EE77963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88" b="6454"/>
          <a:stretch/>
        </p:blipFill>
        <p:spPr>
          <a:xfrm>
            <a:off x="3567430" y="3172408"/>
            <a:ext cx="5057140" cy="224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95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09FE-DEF6-474F-88E9-8781A0C3C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8DEB5-1183-42A2-BE38-B0408B6E3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Answer the question to as why magnets are useful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563DA0-B590-4B96-BC7D-BA33D2D47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0206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09FE-DEF6-474F-88E9-8781A0C3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NZ" dirty="0"/>
              <a:t>Thanks for listening </a:t>
            </a:r>
            <a:br>
              <a:rPr lang="en-NZ" dirty="0"/>
            </a:br>
            <a:r>
              <a:rPr lang="en-NZ" dirty="0"/>
              <a:t>Any Questions?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563DA0-B590-4B96-BC7D-BA33D2D47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6812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09FE-DEF6-474F-88E9-8781A0C3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2569" cy="1325563"/>
          </a:xfrm>
        </p:spPr>
        <p:txBody>
          <a:bodyPr/>
          <a:lstStyle/>
          <a:p>
            <a:r>
              <a:rPr lang="en-NZ" dirty="0"/>
              <a:t>Experiment II - Faraday’s Experiment (modified)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8DEB5-1183-42A2-BE38-B0408B6E3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Extra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563DA0-B590-4B96-BC7D-BA33D2D47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826942-14AF-4918-AB18-6655F018BD35}"/>
              </a:ext>
            </a:extLst>
          </p:cNvPr>
          <p:cNvGrpSpPr/>
          <p:nvPr/>
        </p:nvGrpSpPr>
        <p:grpSpPr>
          <a:xfrm rot="10800000">
            <a:off x="8540251" y="5968461"/>
            <a:ext cx="3651749" cy="524414"/>
            <a:chOff x="-5059" y="3416561"/>
            <a:chExt cx="4800599" cy="82799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40A8B19-2D93-42E5-A7AA-25389F914597}"/>
                </a:ext>
              </a:extLst>
            </p:cNvPr>
            <p:cNvGrpSpPr/>
            <p:nvPr/>
          </p:nvGrpSpPr>
          <p:grpSpPr>
            <a:xfrm>
              <a:off x="-5059" y="3416561"/>
              <a:ext cx="4800599" cy="827997"/>
              <a:chOff x="0" y="8642694"/>
              <a:chExt cx="4336348" cy="439423"/>
            </a:xfrm>
            <a:solidFill>
              <a:srgbClr val="FFBF00"/>
            </a:solidFill>
          </p:grpSpPr>
          <p:sp>
            <p:nvSpPr>
              <p:cNvPr id="14" name="object 4">
                <a:extLst>
                  <a:ext uri="{FF2B5EF4-FFF2-40B4-BE49-F238E27FC236}">
                    <a16:creationId xmlns:a16="http://schemas.microsoft.com/office/drawing/2014/main" id="{CF945796-AA2E-4839-988D-F837A750DA8D}"/>
                  </a:ext>
                </a:extLst>
              </p:cNvPr>
              <p:cNvSpPr/>
              <p:nvPr/>
            </p:nvSpPr>
            <p:spPr>
              <a:xfrm>
                <a:off x="0" y="8642697"/>
                <a:ext cx="3923363" cy="439420"/>
              </a:xfrm>
              <a:custGeom>
                <a:avLst/>
                <a:gdLst/>
                <a:ahLst/>
                <a:cxnLst/>
                <a:rect l="l" t="t" r="r" b="b"/>
                <a:pathLst>
                  <a:path w="3844925" h="439420">
                    <a:moveTo>
                      <a:pt x="0" y="439204"/>
                    </a:moveTo>
                    <a:lnTo>
                      <a:pt x="3844798" y="439204"/>
                    </a:lnTo>
                    <a:lnTo>
                      <a:pt x="3844798" y="0"/>
                    </a:lnTo>
                    <a:lnTo>
                      <a:pt x="0" y="0"/>
                    </a:lnTo>
                    <a:lnTo>
                      <a:pt x="0" y="4392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/>
              <a:lstStyle/>
              <a:p>
                <a:pPr algn="r"/>
                <a:endParaRPr dirty="0"/>
              </a:p>
            </p:txBody>
          </p:sp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816501DB-E0D0-41DA-9D48-24241DED3C85}"/>
                  </a:ext>
                </a:extLst>
              </p:cNvPr>
              <p:cNvSpPr/>
              <p:nvPr/>
            </p:nvSpPr>
            <p:spPr>
              <a:xfrm>
                <a:off x="3621605" y="8642694"/>
                <a:ext cx="714743" cy="439420"/>
              </a:xfrm>
              <a:custGeom>
                <a:avLst/>
                <a:gdLst/>
                <a:ahLst/>
                <a:cxnLst/>
                <a:rect l="l" t="t" r="r" b="b"/>
                <a:pathLst>
                  <a:path w="439420" h="439420">
                    <a:moveTo>
                      <a:pt x="219595" y="0"/>
                    </a:moveTo>
                    <a:lnTo>
                      <a:pt x="175337" y="4461"/>
                    </a:lnTo>
                    <a:lnTo>
                      <a:pt x="134116" y="17257"/>
                    </a:lnTo>
                    <a:lnTo>
                      <a:pt x="96815" y="37505"/>
                    </a:lnTo>
                    <a:lnTo>
                      <a:pt x="64315" y="64320"/>
                    </a:lnTo>
                    <a:lnTo>
                      <a:pt x="37502" y="96820"/>
                    </a:lnTo>
                    <a:lnTo>
                      <a:pt x="17256" y="134122"/>
                    </a:lnTo>
                    <a:lnTo>
                      <a:pt x="4461" y="175341"/>
                    </a:lnTo>
                    <a:lnTo>
                      <a:pt x="0" y="219595"/>
                    </a:lnTo>
                    <a:lnTo>
                      <a:pt x="4461" y="263854"/>
                    </a:lnTo>
                    <a:lnTo>
                      <a:pt x="17256" y="305076"/>
                    </a:lnTo>
                    <a:lnTo>
                      <a:pt x="37502" y="342380"/>
                    </a:lnTo>
                    <a:lnTo>
                      <a:pt x="64315" y="374881"/>
                    </a:lnTo>
                    <a:lnTo>
                      <a:pt x="96815" y="401698"/>
                    </a:lnTo>
                    <a:lnTo>
                      <a:pt x="134116" y="421945"/>
                    </a:lnTo>
                    <a:lnTo>
                      <a:pt x="175337" y="434742"/>
                    </a:lnTo>
                    <a:lnTo>
                      <a:pt x="219595" y="439204"/>
                    </a:lnTo>
                    <a:lnTo>
                      <a:pt x="263854" y="434742"/>
                    </a:lnTo>
                    <a:lnTo>
                      <a:pt x="305076" y="421945"/>
                    </a:lnTo>
                    <a:lnTo>
                      <a:pt x="342380" y="401698"/>
                    </a:lnTo>
                    <a:lnTo>
                      <a:pt x="374881" y="374881"/>
                    </a:lnTo>
                    <a:lnTo>
                      <a:pt x="401698" y="342380"/>
                    </a:lnTo>
                    <a:lnTo>
                      <a:pt x="421945" y="305076"/>
                    </a:lnTo>
                    <a:lnTo>
                      <a:pt x="434742" y="263854"/>
                    </a:lnTo>
                    <a:lnTo>
                      <a:pt x="439204" y="219595"/>
                    </a:lnTo>
                    <a:lnTo>
                      <a:pt x="434742" y="175341"/>
                    </a:lnTo>
                    <a:lnTo>
                      <a:pt x="421945" y="134122"/>
                    </a:lnTo>
                    <a:lnTo>
                      <a:pt x="401698" y="96820"/>
                    </a:lnTo>
                    <a:lnTo>
                      <a:pt x="374881" y="64320"/>
                    </a:lnTo>
                    <a:lnTo>
                      <a:pt x="342380" y="37505"/>
                    </a:lnTo>
                    <a:lnTo>
                      <a:pt x="305076" y="17257"/>
                    </a:lnTo>
                    <a:lnTo>
                      <a:pt x="263854" y="4461"/>
                    </a:lnTo>
                    <a:lnTo>
                      <a:pt x="2195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/>
              <a:lstStyle/>
              <a:p>
                <a:pPr algn="r"/>
                <a:endParaRPr dirty="0"/>
              </a:p>
            </p:txBody>
          </p:sp>
        </p:grpSp>
        <p:sp>
          <p:nvSpPr>
            <p:cNvPr id="13" name="object 22">
              <a:extLst>
                <a:ext uri="{FF2B5EF4-FFF2-40B4-BE49-F238E27FC236}">
                  <a16:creationId xmlns:a16="http://schemas.microsoft.com/office/drawing/2014/main" id="{1E066976-152E-4E36-AD92-E3618EF8EC89}"/>
                </a:ext>
              </a:extLst>
            </p:cNvPr>
            <p:cNvSpPr txBox="1"/>
            <p:nvPr/>
          </p:nvSpPr>
          <p:spPr>
            <a:xfrm rot="10800000">
              <a:off x="45565" y="3541005"/>
              <a:ext cx="4343399" cy="6033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spcBef>
                  <a:spcPts val="100"/>
                </a:spcBef>
              </a:pPr>
              <a:r>
                <a:rPr lang="en-GB" sz="2400" dirty="0"/>
                <a:t>Electromagnetic induction</a:t>
              </a:r>
              <a:endParaRPr lang="en-NZ" sz="1600" dirty="0">
                <a:cs typeface="Source Sans Pro Light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4662078-FBA9-4D22-9792-815ED619B131}"/>
              </a:ext>
            </a:extLst>
          </p:cNvPr>
          <p:cNvSpPr txBox="1"/>
          <p:nvPr/>
        </p:nvSpPr>
        <p:spPr>
          <a:xfrm>
            <a:off x="997997" y="5145901"/>
            <a:ext cx="3215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NZ" dirty="0"/>
              <a:t>[Pic and schematic of prototype]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238668-87EF-4FF1-9F5C-B593B73A1DA2}"/>
              </a:ext>
            </a:extLst>
          </p:cNvPr>
          <p:cNvGrpSpPr/>
          <p:nvPr/>
        </p:nvGrpSpPr>
        <p:grpSpPr>
          <a:xfrm>
            <a:off x="5922425" y="2456775"/>
            <a:ext cx="5731510" cy="2664460"/>
            <a:chOff x="0" y="0"/>
            <a:chExt cx="5731510" cy="266446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8696CA8-3667-406B-A3E7-30613F1EC9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00"/>
            <a:stretch/>
          </p:blipFill>
          <p:spPr bwMode="auto">
            <a:xfrm>
              <a:off x="0" y="0"/>
              <a:ext cx="5731510" cy="26644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08461B6-2B99-43A8-BF3E-7A1948FBA7D2}"/>
                </a:ext>
              </a:extLst>
            </p:cNvPr>
            <p:cNvSpPr/>
            <p:nvPr/>
          </p:nvSpPr>
          <p:spPr>
            <a:xfrm>
              <a:off x="1074745" y="2041149"/>
              <a:ext cx="554990" cy="18288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381458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A09FE-DEF6-474F-88E9-8781A0C3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NZ" dirty="0">
                <a:solidFill>
                  <a:srgbClr val="000000"/>
                </a:solidFill>
              </a:rPr>
              <a:t>Project description</a:t>
            </a:r>
          </a:p>
        </p:txBody>
      </p:sp>
      <p:sp>
        <p:nvSpPr>
          <p:cNvPr id="16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2" descr="The mousetrap car | Mousetrap car, Car, Diy car">
            <a:extLst>
              <a:ext uri="{FF2B5EF4-FFF2-40B4-BE49-F238E27FC236}">
                <a16:creationId xmlns:a16="http://schemas.microsoft.com/office/drawing/2014/main" id="{C33E5D29-18DF-4ED1-9CD4-498582C050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" r="-3" b="-3"/>
          <a:stretch/>
        </p:blipFill>
        <p:spPr bwMode="auto"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8DEB5-1183-42A2-BE38-B0408B6E3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NZ" sz="2400" dirty="0">
                <a:solidFill>
                  <a:srgbClr val="000000"/>
                </a:solidFill>
              </a:rPr>
              <a:t>The ECE department are developing </a:t>
            </a:r>
            <a:r>
              <a:rPr lang="en-NZ" sz="2400" b="1" dirty="0">
                <a:solidFill>
                  <a:srgbClr val="000000"/>
                </a:solidFill>
              </a:rPr>
              <a:t>STEM</a:t>
            </a:r>
            <a:r>
              <a:rPr lang="en-NZ" sz="2400" dirty="0">
                <a:solidFill>
                  <a:srgbClr val="000000"/>
                </a:solidFill>
              </a:rPr>
              <a:t> projects for year 8 to year 10 High School students.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They want to excite and encourage students who haven’t gained an interest in engineering yet.</a:t>
            </a:r>
          </a:p>
          <a:p>
            <a:r>
              <a:rPr lang="en-NZ" sz="2400" dirty="0">
                <a:solidFill>
                  <a:srgbClr val="000000"/>
                </a:solidFill>
              </a:rPr>
              <a:t>They are looking for the electrical equivalent of </a:t>
            </a:r>
            <a:r>
              <a:rPr lang="en-NZ" sz="2400">
                <a:solidFill>
                  <a:srgbClr val="000000"/>
                </a:solidFill>
              </a:rPr>
              <a:t>the mousetrap </a:t>
            </a:r>
            <a:r>
              <a:rPr lang="en-NZ" sz="2400" dirty="0">
                <a:solidFill>
                  <a:srgbClr val="000000"/>
                </a:solidFill>
              </a:rPr>
              <a:t>car.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B403B6-4B21-4CEB-AF8D-0AF278248354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1492782" y="2189254"/>
            <a:ext cx="294220" cy="1115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363F23-95DF-498E-BC81-680CB0E24FD3}"/>
              </a:ext>
            </a:extLst>
          </p:cNvPr>
          <p:cNvSpPr txBox="1"/>
          <p:nvPr/>
        </p:nvSpPr>
        <p:spPr>
          <a:xfrm>
            <a:off x="1356435" y="1819922"/>
            <a:ext cx="86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672927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09FE-DEF6-474F-88E9-8781A0C3C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Extra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8DEB5-1183-42A2-BE38-B0408B6E3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563DA0-B590-4B96-BC7D-BA33D2D47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0140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09FE-DEF6-474F-88E9-8781A0C3C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Extra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8DEB5-1183-42A2-BE38-B0408B6E3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563DA0-B590-4B96-BC7D-BA33D2D47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665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3530A-3E44-4063-8C61-6CCA8571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NZ" dirty="0"/>
              <a:t>What is a STEM Project?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4DF665-638A-494A-A9B5-30686E2685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836217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090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09FE-DEF6-474F-88E9-8781A0C3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247"/>
            <a:ext cx="10515600" cy="1325563"/>
          </a:xfrm>
        </p:spPr>
        <p:txBody>
          <a:bodyPr/>
          <a:lstStyle/>
          <a:p>
            <a:r>
              <a:rPr lang="en-NZ" dirty="0"/>
              <a:t>Expectations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8DEB5-1183-42A2-BE38-B0408B6E3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solidFill>
                  <a:srgbClr val="000000"/>
                </a:solidFill>
              </a:rPr>
              <a:t>L</a:t>
            </a:r>
            <a:r>
              <a:rPr lang="en-NZ" sz="2800" dirty="0">
                <a:solidFill>
                  <a:srgbClr val="000000"/>
                </a:solidFill>
              </a:rPr>
              <a:t>ooking for the electrical equivalent of the mouse trap car.</a:t>
            </a:r>
          </a:p>
          <a:p>
            <a:r>
              <a:rPr lang="en-NZ" dirty="0">
                <a:solidFill>
                  <a:srgbClr val="000000"/>
                </a:solidFill>
              </a:rPr>
              <a:t> have less than 90 minutes to complete the project.</a:t>
            </a:r>
          </a:p>
          <a:p>
            <a:r>
              <a:rPr lang="en-NZ" dirty="0">
                <a:solidFill>
                  <a:srgbClr val="000000"/>
                </a:solidFill>
              </a:rPr>
              <a:t>1 tutor per group.</a:t>
            </a:r>
          </a:p>
          <a:p>
            <a:r>
              <a:rPr lang="en-NZ" dirty="0">
                <a:solidFill>
                  <a:srgbClr val="000000"/>
                </a:solidFill>
              </a:rPr>
              <a:t>Cost limit of $500.</a:t>
            </a:r>
          </a:p>
          <a:p>
            <a:r>
              <a:rPr lang="en-NZ" dirty="0">
                <a:solidFill>
                  <a:srgbClr val="000000"/>
                </a:solidFill>
              </a:rPr>
              <a:t>No voltages above 20 V (DV or RMS AC).</a:t>
            </a:r>
          </a:p>
          <a:p>
            <a:r>
              <a:rPr lang="en-NZ" dirty="0">
                <a:solidFill>
                  <a:srgbClr val="000000"/>
                </a:solidFill>
              </a:rPr>
              <a:t>Easy to change components if needed.</a:t>
            </a:r>
          </a:p>
          <a:p>
            <a:r>
              <a:rPr lang="en-NZ" dirty="0">
                <a:solidFill>
                  <a:srgbClr val="000000"/>
                </a:solidFill>
              </a:rPr>
              <a:t>Schematics and drawing’s will be provided as well as a user guide for the tutor.</a:t>
            </a:r>
            <a:endParaRPr lang="en-NZ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563DA0-B590-4B96-BC7D-BA33D2D47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014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7C598-17B3-41E4-9188-62710B3FB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NZ" sz="5400" dirty="0"/>
              <a:t>Project 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E683C6-0C63-48E9-B527-C8A6D5DF90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019698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460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45A21E36-99C3-4D2C-ACF3-EE153779C6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26" b="908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4409C-D0DE-49B8-9044-A50B13C44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NZ" sz="4800" dirty="0">
                <a:latin typeface="+mn-lt"/>
              </a:rPr>
              <a:t>Why are magnets useful?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37DB8-7693-485F-A79A-647012ECF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sz="1700"/>
              <a:t>“A man who is certain he is right is almost sure to be wrong.”</a:t>
            </a:r>
          </a:p>
          <a:p>
            <a:pPr algn="l"/>
            <a:br>
              <a:rPr lang="en-GB" sz="1700"/>
            </a:br>
            <a:r>
              <a:rPr lang="en-GB" sz="1700"/>
              <a:t>― Michael Faraday</a:t>
            </a:r>
            <a:endParaRPr lang="en-NZ" sz="17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5031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09FE-DEF6-474F-88E9-8781A0C3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NZ"/>
              <a:t>What will they learn?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8DEB5-1183-42A2-BE38-B0408B6E3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NZ" dirty="0"/>
              <a:t>Principles of Magnetism and Electromagnetism.</a:t>
            </a:r>
          </a:p>
          <a:p>
            <a:r>
              <a:rPr lang="en-NZ" dirty="0"/>
              <a:t>What it is and how it works.</a:t>
            </a:r>
          </a:p>
          <a:p>
            <a:r>
              <a:rPr lang="en-NZ" dirty="0"/>
              <a:t>Perform experiments with magnets.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electromagnetic induction works.</a:t>
            </a:r>
            <a:endParaRPr lang="en-NZ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NZ" dirty="0"/>
              <a:t>How this is used in the real world.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6C00DF-20B9-40A7-987D-90DC2EFB15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15" r="2866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631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09FE-DEF6-474F-88E9-8781A0C3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NZ"/>
              <a:t>Why should they learn this?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8DEB5-1183-42A2-BE38-B0408B6E3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NZ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determine whether </a:t>
            </a:r>
            <a:r>
              <a:rPr lang="en-NZ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Electric current can be created without using a battery?</a:t>
            </a:r>
          </a:p>
          <a:p>
            <a:r>
              <a:rPr lang="en-NZ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we can, this would mean a reduction in the world’s global chemical consumption.</a:t>
            </a:r>
          </a:p>
          <a:p>
            <a:r>
              <a:rPr lang="en-NZ" dirty="0">
                <a:latin typeface="Calibri" panose="020F0502020204030204" pitchFamily="34" charset="0"/>
                <a:cs typeface="Times New Roman" panose="02020603050405020304" pitchFamily="18" charset="0"/>
              </a:rPr>
              <a:t>Chemical plants are extremely dangerous!</a:t>
            </a:r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A70CC6-2D85-4190-A38D-7BA5E8CDFC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881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7FE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426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0F9BF-6311-4D2E-A3B4-DA0A145B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Extremely dangerous</a:t>
            </a:r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177DD9B2-6594-4DE6-BB91-0808589A3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Explosion in </a:t>
            </a:r>
            <a:r>
              <a:rPr lang="en-US" sz="2400" b="0" i="0" dirty="0">
                <a:effectLst/>
              </a:rPr>
              <a:t>Chenjiagang industrial park occurred</a:t>
            </a:r>
          </a:p>
          <a:p>
            <a:r>
              <a:rPr lang="en-US" sz="2400" b="0" i="0" dirty="0">
                <a:effectLst/>
              </a:rPr>
              <a:t>March 25</a:t>
            </a:r>
            <a:r>
              <a:rPr lang="en-US" sz="2400" b="0" i="0" baseline="30000" dirty="0">
                <a:effectLst/>
              </a:rPr>
              <a:t>th</a:t>
            </a:r>
            <a:r>
              <a:rPr lang="en-US" sz="2400" b="0" i="0" dirty="0">
                <a:effectLst/>
              </a:rPr>
              <a:t>, 2019 </a:t>
            </a:r>
            <a:endParaRPr lang="en-US" sz="24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098" name="Picture 2" descr="Chenjiagang industrial park, Xiangshui, Jiangsu province (Image: ">
            <a:extLst>
              <a:ext uri="{FF2B5EF4-FFF2-40B4-BE49-F238E27FC236}">
                <a16:creationId xmlns:a16="http://schemas.microsoft.com/office/drawing/2014/main" id="{254155F7-BD4D-453C-B134-9B2FAD192B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0" r="14358" b="-1"/>
          <a:stretch/>
        </p:blipFill>
        <p:spPr bwMode="auto">
          <a:xfrm>
            <a:off x="4868487" y="10"/>
            <a:ext cx="732351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76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703</Words>
  <Application>Microsoft Office PowerPoint</Application>
  <PresentationFormat>Widescreen</PresentationFormat>
  <Paragraphs>102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Why are magnets useful?</vt:lpstr>
      <vt:lpstr>Project description</vt:lpstr>
      <vt:lpstr>What is a STEM Project?</vt:lpstr>
      <vt:lpstr>Expectations and Requirements</vt:lpstr>
      <vt:lpstr>Project Overview</vt:lpstr>
      <vt:lpstr>Why are magnets useful?</vt:lpstr>
      <vt:lpstr>What will they learn?</vt:lpstr>
      <vt:lpstr>Why should they learn this?</vt:lpstr>
      <vt:lpstr>Extremely dangerous</vt:lpstr>
      <vt:lpstr>How will they learn this?</vt:lpstr>
      <vt:lpstr>Experiment I – Making a Compass</vt:lpstr>
      <vt:lpstr>Experiment I – Making a Compass</vt:lpstr>
      <vt:lpstr>Experiment II - Faraday’s Experiment (modified)</vt:lpstr>
      <vt:lpstr>Experiment II - Faraday’s Experiment (modified)</vt:lpstr>
      <vt:lpstr>Experiment II - Faraday’s Experiment (modified)</vt:lpstr>
      <vt:lpstr>Experiment III - Faraday’s flashlight</vt:lpstr>
      <vt:lpstr>Summary</vt:lpstr>
      <vt:lpstr>Thanks for listening  Any Questions?</vt:lpstr>
      <vt:lpstr>Experiment II - Faraday’s Experiment (modified)</vt:lpstr>
      <vt:lpstr>Extra I</vt:lpstr>
      <vt:lpstr>Extra 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magnets useful?</dc:title>
  <dc:creator>Jonathan Edwards</dc:creator>
  <cp:lastModifiedBy>Jonathan Edwards</cp:lastModifiedBy>
  <cp:revision>29</cp:revision>
  <dcterms:created xsi:type="dcterms:W3CDTF">2020-10-11T01:08:25Z</dcterms:created>
  <dcterms:modified xsi:type="dcterms:W3CDTF">2020-10-11T04:50:24Z</dcterms:modified>
</cp:coreProperties>
</file>