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DFD4-BE73-4AA5-8FF7-530F0DA0747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3A3C-689F-4395-8306-97DD98E4B3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4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DFD4-BE73-4AA5-8FF7-530F0DA0747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3A3C-689F-4395-8306-97DD98E4B3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DFD4-BE73-4AA5-8FF7-530F0DA0747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3A3C-689F-4395-8306-97DD98E4B3B7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48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DFD4-BE73-4AA5-8FF7-530F0DA0747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3A3C-689F-4395-8306-97DD98E4B3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1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DFD4-BE73-4AA5-8FF7-530F0DA0747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3A3C-689F-4395-8306-97DD98E4B3B7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00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DFD4-BE73-4AA5-8FF7-530F0DA0747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3A3C-689F-4395-8306-97DD98E4B3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72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DFD4-BE73-4AA5-8FF7-530F0DA0747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3A3C-689F-4395-8306-97DD98E4B3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1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DFD4-BE73-4AA5-8FF7-530F0DA0747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3A3C-689F-4395-8306-97DD98E4B3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1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DFD4-BE73-4AA5-8FF7-530F0DA0747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3A3C-689F-4395-8306-97DD98E4B3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0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DFD4-BE73-4AA5-8FF7-530F0DA0747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3A3C-689F-4395-8306-97DD98E4B3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DFD4-BE73-4AA5-8FF7-530F0DA0747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3A3C-689F-4395-8306-97DD98E4B3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DFD4-BE73-4AA5-8FF7-530F0DA0747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3A3C-689F-4395-8306-97DD98E4B3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1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DFD4-BE73-4AA5-8FF7-530F0DA0747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3A3C-689F-4395-8306-97DD98E4B3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DFD4-BE73-4AA5-8FF7-530F0DA0747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3A3C-689F-4395-8306-97DD98E4B3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DFD4-BE73-4AA5-8FF7-530F0DA0747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3A3C-689F-4395-8306-97DD98E4B3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DFD4-BE73-4AA5-8FF7-530F0DA0747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3A3C-689F-4395-8306-97DD98E4B3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7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2DFD4-BE73-4AA5-8FF7-530F0DA0747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963A3C-689F-4395-8306-97DD98E4B3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234102"/>
            <a:ext cx="7766936" cy="1646302"/>
          </a:xfrm>
        </p:spPr>
        <p:txBody>
          <a:bodyPr/>
          <a:lstStyle/>
          <a:p>
            <a:r>
              <a:rPr lang="es-CO" dirty="0" smtClean="0"/>
              <a:t>SISTEMA INTEGRADO DE GESTIÓN DE PROYECTOS DE INVESTIGACIÓN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3345773"/>
            <a:ext cx="7766936" cy="1096899"/>
          </a:xfrm>
        </p:spPr>
        <p:txBody>
          <a:bodyPr>
            <a:normAutofit/>
          </a:bodyPr>
          <a:lstStyle/>
          <a:p>
            <a:r>
              <a:rPr lang="es-CO" sz="2400" dirty="0" smtClean="0"/>
              <a:t>ADSI – 811953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1" y="2677217"/>
            <a:ext cx="4137829" cy="41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1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RECURSOS UTILIZADOS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277826" y="2315038"/>
            <a:ext cx="5415326" cy="95241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CO" sz="3000" i="1" dirty="0" smtClean="0"/>
              <a:t>Framework </a:t>
            </a:r>
            <a:r>
              <a:rPr lang="es-CO" sz="3000" dirty="0" smtClean="0"/>
              <a:t>de Diseño:</a:t>
            </a:r>
            <a:r>
              <a:rPr lang="en-US" sz="3000" i="1" dirty="0" smtClean="0"/>
              <a:t>	</a:t>
            </a:r>
          </a:p>
          <a:p>
            <a:pPr marL="0" indent="0" algn="ctr">
              <a:buNone/>
            </a:pPr>
            <a:r>
              <a:rPr lang="en-US" sz="3000" b="1" i="1" dirty="0" smtClean="0"/>
              <a:t>Bootstrap</a:t>
            </a:r>
            <a:r>
              <a:rPr lang="es-CO" sz="3000" b="1" i="1" dirty="0" smtClean="0"/>
              <a:t> </a:t>
            </a:r>
            <a:r>
              <a:rPr lang="es-CO" sz="3000" b="1" i="1" dirty="0"/>
              <a:t>3</a:t>
            </a:r>
            <a:endParaRPr lang="es-CO" sz="3000" b="1" i="1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241" y="3626268"/>
            <a:ext cx="2404854" cy="240485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53505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RECURSOS UTILIZADOS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3927498" y="2200221"/>
            <a:ext cx="2420882" cy="765082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s-CO" sz="11200" i="1" dirty="0" smtClean="0"/>
              <a:t>Software</a:t>
            </a:r>
            <a:r>
              <a:rPr lang="es-CO" sz="11200" dirty="0" smtClean="0"/>
              <a:t>:</a:t>
            </a:r>
            <a:r>
              <a:rPr lang="en-US" sz="8600" i="1" dirty="0" smtClean="0"/>
              <a:t>	</a:t>
            </a:r>
            <a:r>
              <a:rPr lang="es-CO" dirty="0" smtClean="0"/>
              <a:t>	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6" y="3442947"/>
            <a:ext cx="3672868" cy="2546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93" y="3845582"/>
            <a:ext cx="2143887" cy="21438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333" y="3845582"/>
            <a:ext cx="2143887" cy="2143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CuadroTexto 9"/>
          <p:cNvSpPr txBox="1"/>
          <p:nvPr/>
        </p:nvSpPr>
        <p:spPr>
          <a:xfrm>
            <a:off x="877824" y="2965303"/>
            <a:ext cx="30035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b="1" i="1" dirty="0" smtClean="0"/>
              <a:t>Dreamweaver (CC - CS6)</a:t>
            </a:r>
            <a:endParaRPr lang="en-US" b="1" i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015504" y="2965303"/>
            <a:ext cx="26695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b="1" i="1" dirty="0" err="1" smtClean="0"/>
              <a:t>HeidiSQL</a:t>
            </a:r>
            <a:r>
              <a:rPr lang="es-CO" b="1" i="1" dirty="0" smtClean="0"/>
              <a:t> (</a:t>
            </a:r>
            <a:r>
              <a:rPr lang="es-CO" b="1" i="1" dirty="0" err="1" smtClean="0"/>
              <a:t>Version</a:t>
            </a:r>
            <a:r>
              <a:rPr lang="es-CO" b="1" i="1" dirty="0" smtClean="0"/>
              <a:t> 9.3)</a:t>
            </a:r>
            <a:endParaRPr lang="en-US" b="1" i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175701" y="2971522"/>
            <a:ext cx="1597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b="1" i="1" dirty="0" err="1" smtClean="0"/>
              <a:t>Workbench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56106187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PRESENTACIÓN DEL SISTEMA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O" sz="2000" dirty="0" smtClean="0"/>
              <a:t>A CONTINUACIÓN,</a:t>
            </a:r>
          </a:p>
          <a:p>
            <a:r>
              <a:rPr lang="es-CO" sz="2000" dirty="0" smtClean="0"/>
              <a:t>EL AVANCE Y DEMOSTRACIÓN DE NUESTRO SISTEMA…</a:t>
            </a:r>
            <a:endParaRPr lang="en-U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70" y="2529633"/>
            <a:ext cx="2958306" cy="2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4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INTRODUCCIÓN</a:t>
            </a:r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s-CO" sz="2000" dirty="0" smtClean="0"/>
              <a:t>A continuación, se expondrán las pautas que definen en cuestión la problemática encontrada y la solución planteada según nuestra visión, con el proyecto en desarrollo denominado </a:t>
            </a:r>
            <a:r>
              <a:rPr lang="es-CO" sz="2000" b="1" dirty="0" smtClean="0"/>
              <a:t>Sistema Integrado de Gestión de Proyectos de Investigación.</a:t>
            </a:r>
          </a:p>
          <a:p>
            <a:r>
              <a:rPr lang="es-CO" sz="2000" dirty="0" smtClean="0"/>
              <a:t>También se hará referencia a los recursos utilizados para la ejecución de nuestro proyecto y demás información que sea relevante a la hora de captar el ideal de nuestra propuesta.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44586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PREGUNTA PROBLEMA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 smtClean="0"/>
              <a:t>¿Cómo gestionar de manera organizada y segura la documentación requerida para la gestión de P</a:t>
            </a:r>
            <a:r>
              <a:rPr lang="es-CO" sz="2000" b="1" dirty="0" smtClean="0"/>
              <a:t>royectos de Investigación</a:t>
            </a:r>
            <a:r>
              <a:rPr lang="es-CO" sz="2000" dirty="0" smtClean="0"/>
              <a:t> en el </a:t>
            </a:r>
            <a:r>
              <a:rPr lang="es-CO" sz="2000" b="1" dirty="0"/>
              <a:t>Centro de Teleinformática y Producción Industrial </a:t>
            </a:r>
            <a:r>
              <a:rPr lang="es-CO" sz="2000" dirty="0"/>
              <a:t>del</a:t>
            </a:r>
            <a:r>
              <a:rPr lang="es-CO" sz="2000" b="1" dirty="0"/>
              <a:t> SENA </a:t>
            </a:r>
            <a:r>
              <a:rPr lang="es-CO" sz="2000" b="1" dirty="0" smtClean="0"/>
              <a:t>Regional Cauca</a:t>
            </a:r>
            <a:r>
              <a:rPr lang="es-CO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55171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DESCRIPCIÓN DEL PROBLEMA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/>
              <a:t>E</a:t>
            </a:r>
            <a:r>
              <a:rPr lang="es-CO" sz="2000" dirty="0" smtClean="0"/>
              <a:t>l </a:t>
            </a:r>
            <a:r>
              <a:rPr lang="es-CO" sz="2000" b="1" dirty="0" smtClean="0"/>
              <a:t>Centro de Teleinformática y Producción Industrial </a:t>
            </a:r>
            <a:r>
              <a:rPr lang="es-CO" sz="2000" dirty="0" smtClean="0"/>
              <a:t>del</a:t>
            </a:r>
            <a:r>
              <a:rPr lang="es-CO" sz="2000" b="1" dirty="0" smtClean="0"/>
              <a:t> SENA Regional </a:t>
            </a:r>
            <a:r>
              <a:rPr lang="es-CO" sz="2000" b="1" dirty="0"/>
              <a:t>C</a:t>
            </a:r>
            <a:r>
              <a:rPr lang="es-CO" sz="2000" b="1" dirty="0" smtClean="0"/>
              <a:t>auca</a:t>
            </a:r>
            <a:r>
              <a:rPr lang="es-CO" sz="2000" dirty="0" smtClean="0"/>
              <a:t>, no cuenta con una herramienta propia que permita gestionar de manera controlada y segura la documentación requerida para la gestión de </a:t>
            </a:r>
            <a:r>
              <a:rPr lang="es-CO" sz="2000" b="1" dirty="0"/>
              <a:t>P</a:t>
            </a:r>
            <a:r>
              <a:rPr lang="es-CO" sz="2000" b="1" dirty="0" smtClean="0"/>
              <a:t>royectos de Investigación.</a:t>
            </a:r>
            <a:r>
              <a:rPr lang="es-CO" sz="2000" dirty="0" smtClean="0"/>
              <a:t> Causa tal de la desinformación entre los miembros, sobre los avances de sus proyectos y consecuentes deficiencias en el desarrollo de los mismos.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04682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 GENERAL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idx="1"/>
          </p:nvPr>
        </p:nvSpPr>
        <p:spPr>
          <a:xfrm>
            <a:off x="677335" y="4519168"/>
            <a:ext cx="8596668" cy="157096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2000" dirty="0" smtClean="0"/>
              <a:t>Implementar en el </a:t>
            </a:r>
            <a:r>
              <a:rPr lang="es-CO" sz="2000" b="1" dirty="0" smtClean="0"/>
              <a:t>Centro de Teleinformática y Producción Industrial </a:t>
            </a:r>
            <a:r>
              <a:rPr lang="es-CO" sz="2000" dirty="0" smtClean="0"/>
              <a:t>del</a:t>
            </a:r>
            <a:r>
              <a:rPr lang="es-CO" sz="2000" b="1" dirty="0" smtClean="0"/>
              <a:t> SENA </a:t>
            </a:r>
            <a:r>
              <a:rPr lang="es-CO" sz="2000" b="1" dirty="0"/>
              <a:t>R</a:t>
            </a:r>
            <a:r>
              <a:rPr lang="es-CO" sz="2000" b="1" dirty="0" smtClean="0"/>
              <a:t>egional Cauca, </a:t>
            </a:r>
            <a:r>
              <a:rPr lang="es-CO" sz="2000" dirty="0" smtClean="0"/>
              <a:t>una plataforma</a:t>
            </a:r>
            <a:r>
              <a:rPr lang="es-CO" sz="2000" b="1" dirty="0" smtClean="0"/>
              <a:t> </a:t>
            </a:r>
            <a:r>
              <a:rPr lang="es-CO" sz="2000" i="1" dirty="0" smtClean="0"/>
              <a:t>WEB</a:t>
            </a:r>
            <a:r>
              <a:rPr lang="es-CO" sz="2000" b="1" i="1" dirty="0" smtClean="0"/>
              <a:t> </a:t>
            </a:r>
            <a:r>
              <a:rPr lang="es-CO" sz="2000" dirty="0" smtClean="0"/>
              <a:t>que permita únicamente a los miembros y líderes en </a:t>
            </a:r>
            <a:r>
              <a:rPr lang="es-CO" sz="2000" b="1" dirty="0" smtClean="0"/>
              <a:t>Proyectos de Investigación, </a:t>
            </a:r>
            <a:r>
              <a:rPr lang="es-CO" sz="2000" dirty="0" smtClean="0"/>
              <a:t>gestionar de manera ordenada y segura la documentación que generan los mismos para su seguimiento y calificación.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3670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ESPECIFICOS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sz="2000" dirty="0"/>
              <a:t>Implementar herramientas que permitan a los </a:t>
            </a:r>
            <a:r>
              <a:rPr lang="es-CO" sz="2000" dirty="0" smtClean="0"/>
              <a:t>miembros </a:t>
            </a:r>
            <a:r>
              <a:rPr lang="es-CO" sz="2000" dirty="0"/>
              <a:t>visualizar y gestionar los avances de sus proyectos</a:t>
            </a:r>
            <a:r>
              <a:rPr lang="es-CO" sz="20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sz="2000" dirty="0" smtClean="0"/>
              <a:t>Mejorar la </a:t>
            </a:r>
            <a:r>
              <a:rPr lang="es-CO" sz="2000" dirty="0"/>
              <a:t>comunicación instantánea entre los </a:t>
            </a:r>
            <a:r>
              <a:rPr lang="es-CO" sz="2000" dirty="0" smtClean="0"/>
              <a:t>usuarios </a:t>
            </a:r>
            <a:r>
              <a:rPr lang="es-CO" sz="2000" dirty="0"/>
              <a:t>para un mejor </a:t>
            </a:r>
            <a:r>
              <a:rPr lang="es-CO" sz="2000" dirty="0" smtClean="0"/>
              <a:t>desarrollo.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O" sz="2000" dirty="0" smtClean="0"/>
              <a:t>Permitir el seguimiento de los proyectos de investigación hasta su financiación.</a:t>
            </a:r>
          </a:p>
        </p:txBody>
      </p:sp>
    </p:spTree>
    <p:extLst>
      <p:ext uri="{BB962C8B-B14F-4D97-AF65-F5344CB8AC3E}">
        <p14:creationId xmlns:p14="http://schemas.microsoft.com/office/powerpoint/2010/main" val="113575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BENEFICIADOS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000" dirty="0" smtClean="0"/>
              <a:t>El público objetivo o población beneficiada con nuestra plataforma, serán todos aquellos miembros y líderes en </a:t>
            </a:r>
            <a:r>
              <a:rPr lang="es-CO" sz="2000" b="1" dirty="0" smtClean="0"/>
              <a:t>Proyectos de Investigación</a:t>
            </a:r>
            <a:r>
              <a:rPr lang="es-CO" sz="2000" dirty="0" smtClean="0"/>
              <a:t> que operen dentro del </a:t>
            </a:r>
            <a:r>
              <a:rPr lang="es-CO" sz="2000" b="1" dirty="0" smtClean="0"/>
              <a:t>Centro de Teleinformática y Producción Industrial </a:t>
            </a:r>
            <a:r>
              <a:rPr lang="es-CO" sz="2000" dirty="0" smtClean="0"/>
              <a:t>del</a:t>
            </a:r>
            <a:r>
              <a:rPr lang="es-CO" sz="2000" b="1" dirty="0" smtClean="0"/>
              <a:t> SENA </a:t>
            </a:r>
            <a:r>
              <a:rPr lang="es-CO" sz="2000" b="1" dirty="0"/>
              <a:t>R</a:t>
            </a:r>
            <a:r>
              <a:rPr lang="es-CO" sz="2000" b="1" dirty="0" smtClean="0"/>
              <a:t>egional Cauca</a:t>
            </a:r>
            <a:r>
              <a:rPr lang="es-CO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18994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RECURSOS UTILIZADOS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77334" y="2377439"/>
            <a:ext cx="5998464" cy="1171773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s-CO" sz="8000" dirty="0" smtClean="0"/>
              <a:t>Lenguaje de Programación:		</a:t>
            </a:r>
          </a:p>
          <a:p>
            <a:pPr marL="0" indent="0" algn="ctr">
              <a:buNone/>
            </a:pPr>
            <a:r>
              <a:rPr lang="en-US" sz="8000" b="1" i="1" dirty="0" smtClean="0"/>
              <a:t>Hypertext Preprocessor (Procesador de Hipertexto)</a:t>
            </a:r>
            <a:endParaRPr lang="es-CO" sz="8000" b="1" i="1" dirty="0" smtClean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s-CO" dirty="0" smtClean="0"/>
              <a:t>	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798" y="1613244"/>
            <a:ext cx="3443678" cy="19359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Marcador de contenido 5"/>
          <p:cNvSpPr txBox="1">
            <a:spLocks/>
          </p:cNvSpPr>
          <p:nvPr/>
        </p:nvSpPr>
        <p:spPr>
          <a:xfrm>
            <a:off x="677334" y="4525548"/>
            <a:ext cx="5864352" cy="1094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2200" dirty="0" smtClean="0"/>
              <a:t>Gestor de Bases de Datos:		</a:t>
            </a:r>
          </a:p>
          <a:p>
            <a:pPr marL="0" indent="0" algn="ctr">
              <a:buFont typeface="Wingdings 3" charset="2"/>
              <a:buNone/>
            </a:pPr>
            <a:r>
              <a:rPr lang="es-CO" sz="2200" b="1" i="1" dirty="0" smtClean="0"/>
              <a:t>MYSQL Server (Servidor MYSQL - Versión 5.0)</a:t>
            </a:r>
          </a:p>
          <a:p>
            <a:pPr marL="0" indent="0">
              <a:buFont typeface="Wingdings 3" charset="2"/>
              <a:buNone/>
            </a:pPr>
            <a:r>
              <a:rPr lang="en-US" i="1" dirty="0" smtClean="0"/>
              <a:t>	</a:t>
            </a:r>
            <a:r>
              <a:rPr lang="es-CO" dirty="0" smtClean="0"/>
              <a:t>	</a:t>
            </a:r>
          </a:p>
          <a:p>
            <a:pPr marL="0" indent="0">
              <a:buFont typeface="Wingdings 3" charset="2"/>
              <a:buNone/>
            </a:pPr>
            <a:endParaRPr lang="es-CO" dirty="0" smtClean="0"/>
          </a:p>
          <a:p>
            <a:pPr marL="0" indent="0">
              <a:buFont typeface="Wingdings 3" charset="2"/>
              <a:buNone/>
            </a:pPr>
            <a:endParaRPr lang="es-CO" dirty="0" smtClean="0"/>
          </a:p>
          <a:p>
            <a:pPr marL="0" indent="0">
              <a:buFont typeface="Wingdings 3" charset="2"/>
              <a:buNone/>
            </a:pPr>
            <a:endParaRPr lang="es-CO" dirty="0" smtClean="0"/>
          </a:p>
          <a:p>
            <a:pPr marL="0" indent="0">
              <a:buFont typeface="Wingdings 3" charset="2"/>
              <a:buNone/>
            </a:pPr>
            <a:endParaRPr lang="es-CO" dirty="0" smtClean="0"/>
          </a:p>
          <a:p>
            <a:pPr marL="0" indent="0">
              <a:buFont typeface="Wingdings 3" charset="2"/>
              <a:buNone/>
            </a:pPr>
            <a:endParaRPr lang="es-CO" dirty="0" smtClean="0"/>
          </a:p>
          <a:p>
            <a:pPr marL="0" indent="0">
              <a:buFont typeface="Wingdings 3" charset="2"/>
              <a:buNone/>
            </a:pPr>
            <a:endParaRPr lang="es-C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20" y="4021468"/>
            <a:ext cx="2102833" cy="210283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618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RECURSOS UTILIZADOS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3969860" y="1298874"/>
            <a:ext cx="2279905" cy="926592"/>
          </a:xfrm>
        </p:spPr>
        <p:txBody>
          <a:bodyPr>
            <a:normAutofit/>
          </a:bodyPr>
          <a:lstStyle/>
          <a:p>
            <a:pPr algn="ctr"/>
            <a:r>
              <a:rPr lang="es-CO" sz="2800" dirty="0" smtClean="0"/>
              <a:t>Librerías:</a:t>
            </a:r>
            <a:r>
              <a:rPr lang="en-US" i="1" dirty="0" smtClean="0"/>
              <a:t>	</a:t>
            </a:r>
            <a:r>
              <a:rPr lang="es-CO" dirty="0" smtClean="0"/>
              <a:t>	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117" y="2119376"/>
            <a:ext cx="2263648" cy="226364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19376"/>
            <a:ext cx="2946123" cy="1738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25" y="2119376"/>
            <a:ext cx="2122170" cy="22636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38" y="4572000"/>
            <a:ext cx="3614206" cy="21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</TotalTime>
  <Words>358</Words>
  <Application>Microsoft Office PowerPoint</Application>
  <PresentationFormat>Panorámica</PresentationFormat>
  <Paragraphs>57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Faceta</vt:lpstr>
      <vt:lpstr>SISTEMA INTEGRADO DE GESTIÓN DE PROYECTOS DE INVESTIGACIÓN</vt:lpstr>
      <vt:lpstr>INTRODUCCIÓN</vt:lpstr>
      <vt:lpstr>PREGUNTA PROBLEMA</vt:lpstr>
      <vt:lpstr>DESCRIPCIÓN DEL PROBLEMA</vt:lpstr>
      <vt:lpstr>OBJETIVO GENERAL</vt:lpstr>
      <vt:lpstr>OBJETIVOS ESPECIFICOS</vt:lpstr>
      <vt:lpstr>BENEFICIADOS</vt:lpstr>
      <vt:lpstr>RECURSOS UTILIZADOS</vt:lpstr>
      <vt:lpstr>RECURSOS UTILIZADOS</vt:lpstr>
      <vt:lpstr>RECURSOS UTILIZADOS</vt:lpstr>
      <vt:lpstr>RECURSOS UTILIZADOS</vt:lpstr>
      <vt:lpstr>PRESENTACIÓN DEL SISTEMA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INTEGRADO DE GESTIÓN DE PROYECTOS DE INVESTIGACIÓN</dc:title>
  <dc:creator>Luigui665</dc:creator>
  <cp:lastModifiedBy>Luigui665</cp:lastModifiedBy>
  <cp:revision>152</cp:revision>
  <dcterms:created xsi:type="dcterms:W3CDTF">2016-05-18T21:57:17Z</dcterms:created>
  <dcterms:modified xsi:type="dcterms:W3CDTF">2016-05-19T03:10:59Z</dcterms:modified>
</cp:coreProperties>
</file>