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4" r:id="rId4"/>
    <p:sldId id="270" r:id="rId5"/>
    <p:sldId id="271" r:id="rId6"/>
    <p:sldId id="275" r:id="rId7"/>
    <p:sldId id="273" r:id="rId8"/>
    <p:sldId id="272" r:id="rId9"/>
    <p:sldId id="268" r:id="rId10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9" autoAdjust="0"/>
    <p:restoredTop sz="94660"/>
  </p:normalViewPr>
  <p:slideViewPr>
    <p:cSldViewPr>
      <p:cViewPr>
        <p:scale>
          <a:sx n="50" d="100"/>
          <a:sy n="50" d="100"/>
        </p:scale>
        <p:origin x="-133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410BA-A124-4EA7-BD05-E844B1DA04E9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3054A-7F11-4042-ACA2-58AD21F8CE5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34792-2B9E-4269-8D06-64A827A00525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193CC-4690-4BB2-A8DF-79231825834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80CBB-1053-4822-9353-B6F99272B32F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8C76E-CA3D-4910-950A-BED26593EE4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B3E05-D175-4647-8D68-F24B086F4164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D771-791C-4E5C-947C-622720A549D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503B-8851-4C6B-85E0-DB37594D0A40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5DA93-3791-40D9-A21F-34CD4BE710F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AF86A-65FC-4FBC-8F45-4595BBC28672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7E0DB-D3D3-4DB7-B55D-6FDF295B187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241F8-056B-4B3A-82D7-54558151CDF3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DE78-3FA2-43EE-AF01-5198643CA5F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580AD-7442-4B2B-8201-72EA40D5F0AD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40D6C-69A0-4747-B84D-AD31BE7A52F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267CF-19D9-41E3-9F61-D2E7E7227E44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6F61A-14C6-4133-99AB-5DA09DE5B33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8838D-8DAB-4CF7-8EA7-E8C00200A2BE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4B10-4183-443A-BC52-8AD9996A318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B2F4D-E1E5-48F5-BFCF-A41205CB106A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B6FD4-03E3-45AB-867D-E0B18A342D5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585464-E44F-4AC9-80BA-94FE42EED175}" type="datetimeFigureOut">
              <a:rPr lang="es-CO"/>
              <a:pPr>
                <a:defRPr/>
              </a:pPr>
              <a:t>02/12/2014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320BD6-F5FC-46BF-BFAA-635C8967BC2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898525" y="404813"/>
            <a:ext cx="7345363" cy="1569660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38100" cmpd="dbl" algn="ctr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3200" dirty="0" smtClean="0">
                <a:solidFill>
                  <a:srgbClr val="000000"/>
                </a:solidFill>
                <a:latin typeface="Calibri" pitchFamily="34" charset="0"/>
              </a:rPr>
              <a:t>S.E.N.A.</a:t>
            </a:r>
          </a:p>
          <a:p>
            <a:pPr algn="ctr">
              <a:defRPr/>
            </a:pPr>
            <a:r>
              <a:rPr lang="es-CO" sz="3200" dirty="0" smtClean="0">
                <a:solidFill>
                  <a:srgbClr val="000000"/>
                </a:solidFill>
                <a:latin typeface="Calibri" pitchFamily="34" charset="0"/>
              </a:rPr>
              <a:t>C.T.P.I.</a:t>
            </a:r>
          </a:p>
          <a:p>
            <a:pPr algn="ctr">
              <a:defRPr/>
            </a:pPr>
            <a:r>
              <a:rPr lang="es-CO" sz="3200" dirty="0" smtClean="0">
                <a:solidFill>
                  <a:srgbClr val="000000"/>
                </a:solidFill>
                <a:latin typeface="Calibri" pitchFamily="34" charset="0"/>
              </a:rPr>
              <a:t>A.D.S.I.</a:t>
            </a:r>
            <a:endParaRPr lang="es-CO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1 CuadroTexto"/>
          <p:cNvSpPr txBox="1">
            <a:spLocks noChangeArrowheads="1"/>
          </p:cNvSpPr>
          <p:nvPr/>
        </p:nvSpPr>
        <p:spPr bwMode="auto">
          <a:xfrm>
            <a:off x="1692275" y="4406900"/>
            <a:ext cx="5759450" cy="830997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>
                  <a:alpha val="97900"/>
                </a:srgbClr>
              </a:gs>
              <a:gs pos="100000">
                <a:srgbClr val="E5EEFF">
                  <a:alpha val="94000"/>
                </a:srgbClr>
              </a:gs>
            </a:gsLst>
            <a:lin ang="16200000" scaled="1"/>
          </a:gradFill>
          <a:ln w="38100" cmpd="dbl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2400" dirty="0" smtClean="0">
                <a:solidFill>
                  <a:srgbClr val="000000"/>
                </a:solidFill>
                <a:latin typeface="Calibri" pitchFamily="34" charset="0"/>
              </a:rPr>
              <a:t>Ing. ASTRID </a:t>
            </a:r>
            <a:r>
              <a:rPr lang="es-CO" sz="2400" dirty="0" smtClean="0">
                <a:solidFill>
                  <a:srgbClr val="000000"/>
                </a:solidFill>
                <a:latin typeface="Calibri" pitchFamily="34" charset="0"/>
              </a:rPr>
              <a:t>ELIANA ROSERO TORRES</a:t>
            </a:r>
            <a:endParaRPr lang="es-CO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s-CO" sz="2400" dirty="0" smtClean="0">
                <a:solidFill>
                  <a:srgbClr val="000000"/>
                </a:solidFill>
                <a:latin typeface="Calibri" pitchFamily="34" charset="0"/>
              </a:rPr>
              <a:t>Instructora</a:t>
            </a:r>
            <a:endParaRPr lang="es-CO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2698750" y="5630863"/>
            <a:ext cx="3744913" cy="831850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>
                  <a:alpha val="97900"/>
                </a:srgbClr>
              </a:gs>
              <a:gs pos="100000">
                <a:srgbClr val="E5EEFF">
                  <a:alpha val="94000"/>
                </a:srgbClr>
              </a:gs>
            </a:gsLst>
            <a:lin ang="16200000" scaled="1"/>
          </a:gradFill>
          <a:ln w="38100" cmpd="dbl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2400" dirty="0" smtClean="0">
                <a:solidFill>
                  <a:srgbClr val="000000"/>
                </a:solidFill>
                <a:latin typeface="Calibri" pitchFamily="34" charset="0"/>
              </a:rPr>
              <a:t>Popayán, Cauca, </a:t>
            </a:r>
            <a:r>
              <a:rPr lang="es-CO" sz="2400" dirty="0">
                <a:solidFill>
                  <a:srgbClr val="000000"/>
                </a:solidFill>
                <a:latin typeface="Calibri" pitchFamily="34" charset="0"/>
              </a:rPr>
              <a:t>Colombia</a:t>
            </a:r>
          </a:p>
          <a:p>
            <a:pPr algn="ctr">
              <a:defRPr/>
            </a:pPr>
            <a:r>
              <a:rPr lang="es-CO" sz="2400" dirty="0" smtClean="0">
                <a:solidFill>
                  <a:srgbClr val="000000"/>
                </a:solidFill>
                <a:latin typeface="Calibri" pitchFamily="34" charset="0"/>
              </a:rPr>
              <a:t>Noviembre </a:t>
            </a:r>
            <a:r>
              <a:rPr lang="es-CO" sz="2400" dirty="0">
                <a:solidFill>
                  <a:srgbClr val="000000"/>
                </a:solidFill>
                <a:latin typeface="Calibri" pitchFamily="34" charset="0"/>
              </a:rPr>
              <a:t>de </a:t>
            </a:r>
            <a:r>
              <a:rPr lang="es-CO" sz="2400" dirty="0" smtClean="0">
                <a:solidFill>
                  <a:srgbClr val="000000"/>
                </a:solidFill>
                <a:latin typeface="Calibri" pitchFamily="34" charset="0"/>
              </a:rPr>
              <a:t>2014</a:t>
            </a:r>
            <a:endParaRPr lang="es-CO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902493" y="2673843"/>
            <a:ext cx="7345363" cy="10877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s-CO" sz="3200">
                <a:solidFill>
                  <a:srgbClr val="000000"/>
                </a:solidFill>
                <a:cs typeface="Arial" charset="0"/>
              </a:rPr>
              <a:t>C O N C E P T O S     B Á S I C O S</a:t>
            </a:r>
          </a:p>
          <a:p>
            <a:pPr algn="ctr"/>
            <a:r>
              <a:rPr lang="es-CO">
                <a:solidFill>
                  <a:schemeClr val="bg1"/>
                </a:solidFill>
                <a:latin typeface="Arial" charset="0"/>
                <a:cs typeface="Arial" charset="0"/>
              </a:rPr>
              <a:t>Sintetizados en Mapas Conceptuales</a:t>
            </a:r>
            <a:endParaRPr lang="es-CO" sz="32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MC-Sist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MC-Informació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972380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MC-Informati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 descr="MC-Computa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850"/>
            <a:ext cx="9144000" cy="619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MC-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MC-hipervincu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33375"/>
            <a:ext cx="8172450" cy="6129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 descr="MC-Operador tecnolog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MC-electricid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" y="0"/>
            <a:ext cx="83883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41</Words>
  <Application>Microsoft Office PowerPoint</Application>
  <PresentationFormat>Presentación en pantalla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 GÓMEZ R</dc:creator>
  <cp:lastModifiedBy>TARDE</cp:lastModifiedBy>
  <cp:revision>48</cp:revision>
  <dcterms:created xsi:type="dcterms:W3CDTF">2011-09-03T18:17:34Z</dcterms:created>
  <dcterms:modified xsi:type="dcterms:W3CDTF">2014-12-02T12:39:13Z</dcterms:modified>
</cp:coreProperties>
</file>