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Open Sans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font" Target="fonts/OpenSans-regular.fntdata"/><Relationship Id="rId7" Type="http://schemas.openxmlformats.org/officeDocument/2006/relationships/font" Target="fonts/OpenSans-bold.fntdata"/><Relationship Id="rId8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d4cc2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d4cc2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spreadsheets/d/1yUO13hWBHDXexEbxSx9xPC8U93cFSc0MJtQrtXajcPc/edit?usp=sharing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822700" y="1418450"/>
            <a:ext cx="2926800" cy="3072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graph depicts the mean R&amp;D </a:t>
            </a:r>
            <a:r>
              <a:rPr lang="en" sz="7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expenditure</a:t>
            </a:r>
            <a:r>
              <a:rPr lang="en" sz="7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of companies within the biotechnology industry and the pharmaceuticals industry.</a:t>
            </a:r>
            <a:endParaRPr sz="7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data clearly indicates that, by every measure of central tendency, companies within the pharmaceuticals industry had a considerably higher average R&amp;D expenditure than those within the biotechnology industry.</a:t>
            </a:r>
            <a:endParaRPr sz="7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Measures</a:t>
            </a:r>
            <a:r>
              <a:rPr lang="en" sz="7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of spread like the standard deviation and range indicate that the amount of money the biotechnology industry spends each year varies a bit more than that of the pharmaceuticals industry. This is likely due to the consistent growth in this area that can be easily recognized when looking at the graph.</a:t>
            </a:r>
            <a:endParaRPr sz="7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75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https://docs.google.com/spreadsheets/d/1yUO13hWBHDXexEbxSx9xPC8U93cFSc0MJtQrtXajcPc/edit?usp=sharing</a:t>
            </a:r>
            <a:r>
              <a:rPr lang="en" sz="7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7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Works Cited: N/A</a:t>
            </a:r>
            <a:endParaRPr sz="7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Does the Biotechnology or Pharmaceuticals Industry Spend More on R&amp;D?</a:t>
            </a:r>
            <a:endParaRPr sz="17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6" name="Google Shape;56;p1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75" y="1418450"/>
            <a:ext cx="5050977" cy="307260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