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8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8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6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8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6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4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4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3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1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9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ápices de colores dentro de un portalápices que está encima de una mesa de madera">
            <a:extLst>
              <a:ext uri="{FF2B5EF4-FFF2-40B4-BE49-F238E27FC236}">
                <a16:creationId xmlns:a16="http://schemas.microsoft.com/office/drawing/2014/main" id="{E9DAC010-05BC-C9E9-8F3A-343FA466FF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E0C296-2B1B-4589-84EA-239D8784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175" y="2279176"/>
            <a:ext cx="5199894" cy="25856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7FE2D2-A3E1-3B16-AA3B-C781EC60E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812" y="2522070"/>
            <a:ext cx="4606621" cy="1533098"/>
          </a:xfrm>
        </p:spPr>
        <p:txBody>
          <a:bodyPr>
            <a:normAutofit/>
          </a:bodyPr>
          <a:lstStyle/>
          <a:p>
            <a:r>
              <a:rPr lang="es-MX" sz="4000" dirty="0"/>
              <a:t>TREINTA UDes</a:t>
            </a:r>
            <a:endParaRPr lang="es-CO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00696E-9793-95BB-9711-FDBEC996B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8670" y="4155083"/>
            <a:ext cx="4490112" cy="553395"/>
          </a:xfrm>
        </p:spPr>
        <p:txBody>
          <a:bodyPr>
            <a:normAutofit fontScale="55000" lnSpcReduction="20000"/>
          </a:bodyPr>
          <a:lstStyle/>
          <a:p>
            <a:r>
              <a:rPr lang="es-MX" dirty="0"/>
              <a:t>Jonathan Felipe Ochoa silva</a:t>
            </a:r>
          </a:p>
          <a:p>
            <a:r>
              <a:rPr lang="es-MX" dirty="0"/>
              <a:t>20212020039</a:t>
            </a:r>
            <a:endParaRPr lang="es-CO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DD339A-0D5C-435F-B70C-6498DB974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552" y="3022005"/>
            <a:ext cx="12161561" cy="1033163"/>
            <a:chOff x="23552" y="3022005"/>
            <a:chExt cx="12161561" cy="10331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1D7864D-9CC0-4345-A8ED-01EEC9C57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33426" y="3820899"/>
              <a:ext cx="146874" cy="103369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F9F23CAB-0676-4AC7-8CA8-7B5BF73E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12632" y="3146103"/>
              <a:ext cx="143728" cy="146842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5">
              <a:extLst>
                <a:ext uri="{FF2B5EF4-FFF2-40B4-BE49-F238E27FC236}">
                  <a16:creationId xmlns:a16="http://schemas.microsoft.com/office/drawing/2014/main" id="{EB1A7EF0-FD1E-4431-AA12-061658B27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8308" y="3186235"/>
              <a:ext cx="143728" cy="93707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6">
              <a:extLst>
                <a:ext uri="{FF2B5EF4-FFF2-40B4-BE49-F238E27FC236}">
                  <a16:creationId xmlns:a16="http://schemas.microsoft.com/office/drawing/2014/main" id="{AAA8D351-4D5D-43CA-9EA3-3A209DBA7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19141" y="3199239"/>
              <a:ext cx="155267" cy="132351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7">
              <a:extLst>
                <a:ext uri="{FF2B5EF4-FFF2-40B4-BE49-F238E27FC236}">
                  <a16:creationId xmlns:a16="http://schemas.microsoft.com/office/drawing/2014/main" id="{AEB482CE-8502-400F-A587-CEA8BF668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79147" y="3203103"/>
              <a:ext cx="186739" cy="140079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9">
              <a:extLst>
                <a:ext uri="{FF2B5EF4-FFF2-40B4-BE49-F238E27FC236}">
                  <a16:creationId xmlns:a16="http://schemas.microsoft.com/office/drawing/2014/main" id="{B86FDE7E-057E-44EF-9209-38C5CD45C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45413" y="3206968"/>
              <a:ext cx="171003" cy="132351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9DAEC7B8-1258-418C-8918-40304A03F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2571" y="3278457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7B3E59D7-9F28-4FEB-8725-3474C434C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24344" y="3213730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2">
              <a:extLst>
                <a:ext uri="{FF2B5EF4-FFF2-40B4-BE49-F238E27FC236}">
                  <a16:creationId xmlns:a16="http://schemas.microsoft.com/office/drawing/2014/main" id="{FB6EF793-0487-49E6-ACD6-A61029C0A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55774" y="3217593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98ABF759-8FA6-48D5-B872-D9CEECD39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66180" y="3221457"/>
              <a:ext cx="143728" cy="99505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DDB8BBFA-C9D7-4F60-A252-7ED1743E4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9313" y="3228221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5">
              <a:extLst>
                <a:ext uri="{FF2B5EF4-FFF2-40B4-BE49-F238E27FC236}">
                  <a16:creationId xmlns:a16="http://schemas.microsoft.com/office/drawing/2014/main" id="{A0FF6E41-0C56-4070-B2E2-2B584C578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69669" y="3263964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7">
              <a:extLst>
                <a:ext uri="{FF2B5EF4-FFF2-40B4-BE49-F238E27FC236}">
                  <a16:creationId xmlns:a16="http://schemas.microsoft.com/office/drawing/2014/main" id="{BF2AC548-3795-4AF1-B887-1983F7F8A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25650" y="3278455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8">
              <a:extLst>
                <a:ext uri="{FF2B5EF4-FFF2-40B4-BE49-F238E27FC236}">
                  <a16:creationId xmlns:a16="http://schemas.microsoft.com/office/drawing/2014/main" id="{2BDFC7FA-5D85-4F31-B712-6E0C0D7B0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23043" y="3285217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4">
              <a:extLst>
                <a:ext uri="{FF2B5EF4-FFF2-40B4-BE49-F238E27FC236}">
                  <a16:creationId xmlns:a16="http://schemas.microsoft.com/office/drawing/2014/main" id="{DD1464FA-ADAE-4DB6-A9A6-A809763A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0139" y="3580387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7">
              <a:extLst>
                <a:ext uri="{FF2B5EF4-FFF2-40B4-BE49-F238E27FC236}">
                  <a16:creationId xmlns:a16="http://schemas.microsoft.com/office/drawing/2014/main" id="{A247191C-2FEA-4AA3-9B1B-4F1602D26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5064" y="3539291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8">
              <a:extLst>
                <a:ext uri="{FF2B5EF4-FFF2-40B4-BE49-F238E27FC236}">
                  <a16:creationId xmlns:a16="http://schemas.microsoft.com/office/drawing/2014/main" id="{92676367-B42C-46BC-BF52-A543723C2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1835" y="3539292"/>
              <a:ext cx="175200" cy="93707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9">
              <a:extLst>
                <a:ext uri="{FF2B5EF4-FFF2-40B4-BE49-F238E27FC236}">
                  <a16:creationId xmlns:a16="http://schemas.microsoft.com/office/drawing/2014/main" id="{F96083BD-2E2F-43C1-B5B8-90A19ECB2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20539" y="3539289"/>
              <a:ext cx="260178" cy="143944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0">
              <a:extLst>
                <a:ext uri="{FF2B5EF4-FFF2-40B4-BE49-F238E27FC236}">
                  <a16:creationId xmlns:a16="http://schemas.microsoft.com/office/drawing/2014/main" id="{36D49EC8-F959-4206-9496-81C1FCE95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9800" y="3539291"/>
              <a:ext cx="152120" cy="111097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1">
              <a:extLst>
                <a:ext uri="{FF2B5EF4-FFF2-40B4-BE49-F238E27FC236}">
                  <a16:creationId xmlns:a16="http://schemas.microsoft.com/office/drawing/2014/main" id="{0D1F9B54-5650-4ADE-8769-818D5AD3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4341" y="3569721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2">
              <a:extLst>
                <a:ext uri="{FF2B5EF4-FFF2-40B4-BE49-F238E27FC236}">
                  <a16:creationId xmlns:a16="http://schemas.microsoft.com/office/drawing/2014/main" id="{1208F64B-D1E2-4308-A921-2791E4D90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59349" y="3594839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3">
              <a:extLst>
                <a:ext uri="{FF2B5EF4-FFF2-40B4-BE49-F238E27FC236}">
                  <a16:creationId xmlns:a16="http://schemas.microsoft.com/office/drawing/2014/main" id="{DD5592E3-A816-49FE-824E-AF5845C51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71682" y="3557646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3">
              <a:extLst>
                <a:ext uri="{FF2B5EF4-FFF2-40B4-BE49-F238E27FC236}">
                  <a16:creationId xmlns:a16="http://schemas.microsoft.com/office/drawing/2014/main" id="{048AF30C-3E40-4065-A7E2-A78D26B05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3811" y="3611744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5">
              <a:extLst>
                <a:ext uri="{FF2B5EF4-FFF2-40B4-BE49-F238E27FC236}">
                  <a16:creationId xmlns:a16="http://schemas.microsoft.com/office/drawing/2014/main" id="{F6E9CB87-8280-47D0-88C8-BAC285D5D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8190" y="3618509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7">
              <a:extLst>
                <a:ext uri="{FF2B5EF4-FFF2-40B4-BE49-F238E27FC236}">
                  <a16:creationId xmlns:a16="http://schemas.microsoft.com/office/drawing/2014/main" id="{C126D247-0C11-4EAB-BE52-A4D807955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5118" y="3633000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8">
              <a:extLst>
                <a:ext uri="{FF2B5EF4-FFF2-40B4-BE49-F238E27FC236}">
                  <a16:creationId xmlns:a16="http://schemas.microsoft.com/office/drawing/2014/main" id="{A15D480B-DA3E-4F00-BDEA-52E018D2C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636863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9">
              <a:extLst>
                <a:ext uri="{FF2B5EF4-FFF2-40B4-BE49-F238E27FC236}">
                  <a16:creationId xmlns:a16="http://schemas.microsoft.com/office/drawing/2014/main" id="{171F133F-A692-4513-A861-47BDCCC8F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25942" y="3622374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20">
              <a:extLst>
                <a:ext uri="{FF2B5EF4-FFF2-40B4-BE49-F238E27FC236}">
                  <a16:creationId xmlns:a16="http://schemas.microsoft.com/office/drawing/2014/main" id="{38207A8D-8E7E-463D-9992-9844A7808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06294" y="3832973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7">
              <a:extLst>
                <a:ext uri="{FF2B5EF4-FFF2-40B4-BE49-F238E27FC236}">
                  <a16:creationId xmlns:a16="http://schemas.microsoft.com/office/drawing/2014/main" id="{7BA77B91-9626-4DFA-A5D2-86BE3EAC8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2096" y="3868719"/>
              <a:ext cx="162611" cy="93707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9">
              <a:extLst>
                <a:ext uri="{FF2B5EF4-FFF2-40B4-BE49-F238E27FC236}">
                  <a16:creationId xmlns:a16="http://schemas.microsoft.com/office/drawing/2014/main" id="{E160D945-C924-441B-827A-C27206D1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34415" y="3872581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3">
              <a:extLst>
                <a:ext uri="{FF2B5EF4-FFF2-40B4-BE49-F238E27FC236}">
                  <a16:creationId xmlns:a16="http://schemas.microsoft.com/office/drawing/2014/main" id="{034D50E5-CC96-47EA-909D-9CC6ABA2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05710" y="3883209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36">
              <a:extLst>
                <a:ext uri="{FF2B5EF4-FFF2-40B4-BE49-F238E27FC236}">
                  <a16:creationId xmlns:a16="http://schemas.microsoft.com/office/drawing/2014/main" id="{CE529D6B-DA12-4C21-8816-B7C0655DC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33368" y="395837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7">
              <a:extLst>
                <a:ext uri="{FF2B5EF4-FFF2-40B4-BE49-F238E27FC236}">
                  <a16:creationId xmlns:a16="http://schemas.microsoft.com/office/drawing/2014/main" id="{8BD20D1C-AFD2-46C5-B874-E1E6575A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06887" y="3901564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8">
              <a:extLst>
                <a:ext uri="{FF2B5EF4-FFF2-40B4-BE49-F238E27FC236}">
                  <a16:creationId xmlns:a16="http://schemas.microsoft.com/office/drawing/2014/main" id="{1553F3A5-DAE1-4BE4-A62C-DC0B2B076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7894" y="3904464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9">
              <a:extLst>
                <a:ext uri="{FF2B5EF4-FFF2-40B4-BE49-F238E27FC236}">
                  <a16:creationId xmlns:a16="http://schemas.microsoft.com/office/drawing/2014/main" id="{7248432C-E709-4AB9-B196-B17BABF54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912191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2">
              <a:extLst>
                <a:ext uri="{FF2B5EF4-FFF2-40B4-BE49-F238E27FC236}">
                  <a16:creationId xmlns:a16="http://schemas.microsoft.com/office/drawing/2014/main" id="{87579DF1-0CD1-48D7-9B6C-2B437C7B0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2046" y="3947935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3">
              <a:extLst>
                <a:ext uri="{FF2B5EF4-FFF2-40B4-BE49-F238E27FC236}">
                  <a16:creationId xmlns:a16="http://schemas.microsoft.com/office/drawing/2014/main" id="{51C5165A-A8BD-4E8A-BB51-96ADB4E0C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7955" y="3951797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4">
              <a:extLst>
                <a:ext uri="{FF2B5EF4-FFF2-40B4-BE49-F238E27FC236}">
                  <a16:creationId xmlns:a16="http://schemas.microsoft.com/office/drawing/2014/main" id="{3318A639-15FE-47E4-883D-24F0DAF6B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5833" y="3947935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5">
              <a:extLst>
                <a:ext uri="{FF2B5EF4-FFF2-40B4-BE49-F238E27FC236}">
                  <a16:creationId xmlns:a16="http://schemas.microsoft.com/office/drawing/2014/main" id="{B03EC112-0D5C-48DA-93EE-940B74A62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94469" y="3954698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982DB46C-F13E-4ED7-90F3-47B25A085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8264" y="3024903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FF698AC9-5CD1-4A7F-8D25-5787F7E8E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7792" y="3039394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580965AB-01A6-476C-8F50-ED2350820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7259" y="3022005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3C0DF2F-3170-4A79-ADAA-4BC015B24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6843" y="3047122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69010010-E67A-4065-8312-BE392BB1C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3941" y="3057748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631A2BD3-8DA4-49DA-961C-2A84252DD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8079" y="3068377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B3462A74-8748-4CC2-A7DC-0F765B734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247" y="3072240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6">
              <a:extLst>
                <a:ext uri="{FF2B5EF4-FFF2-40B4-BE49-F238E27FC236}">
                  <a16:creationId xmlns:a16="http://schemas.microsoft.com/office/drawing/2014/main" id="{3FD72CB2-5280-4C42-ABD9-AC2202E75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30154" y="3093493"/>
              <a:ext cx="15107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7BB6BA01-F7D6-431B-97F7-2DAD44DF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54702" y="3093493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6CBFA44B-13FA-4E01-8EC8-3C2E03DC7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78791" y="3125373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0B5F8AEE-90EF-4529-B573-77F764D89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9975" y="3143729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3">
              <a:extLst>
                <a:ext uri="{FF2B5EF4-FFF2-40B4-BE49-F238E27FC236}">
                  <a16:creationId xmlns:a16="http://schemas.microsoft.com/office/drawing/2014/main" id="{56BAE621-EB8E-4E88-9B1A-F840BFE65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6006" y="3362058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14B4DED6-A4BF-4F3B-B1FC-82825676B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4777" y="3401668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E93A246E-C93F-4DCB-8EB4-8AE46BC81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156" y="3408428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2D8ABAA9-E978-42EE-9895-4A97F33EA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45" y="3415192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1BDBC350-8F9F-44B7-8860-EE05E4556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17434" y="3412293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8CC1825B-07E8-4D9A-99FC-AF22F9D7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3589" y="3419055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E208343E-229A-4E39-AF3B-DAE8625D5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7596" y="3450937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C48670A5-7175-4E13-BCF9-70B92BFB7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0620" y="3415192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9">
              <a:extLst>
                <a:ext uri="{FF2B5EF4-FFF2-40B4-BE49-F238E27FC236}">
                  <a16:creationId xmlns:a16="http://schemas.microsoft.com/office/drawing/2014/main" id="{F4203D1F-0C38-4CC7-9667-06D91693C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3108" y="3458664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0">
              <a:extLst>
                <a:ext uri="{FF2B5EF4-FFF2-40B4-BE49-F238E27FC236}">
                  <a16:creationId xmlns:a16="http://schemas.microsoft.com/office/drawing/2014/main" id="{7C6039CA-A1B7-4086-B035-CF1A0B147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23943" y="3465427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1">
              <a:extLst>
                <a:ext uri="{FF2B5EF4-FFF2-40B4-BE49-F238E27FC236}">
                  <a16:creationId xmlns:a16="http://schemas.microsoft.com/office/drawing/2014/main" id="{BCF25F37-4F50-4174-88D1-A3A43F614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5592" y="3483783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F076F369-289A-4E93-BF39-B4C99E16B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149" y="3705975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9">
              <a:extLst>
                <a:ext uri="{FF2B5EF4-FFF2-40B4-BE49-F238E27FC236}">
                  <a16:creationId xmlns:a16="http://schemas.microsoft.com/office/drawing/2014/main" id="{F014AE29-4A4C-418D-8D72-233AECCE7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456" y="3708874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0">
              <a:extLst>
                <a:ext uri="{FF2B5EF4-FFF2-40B4-BE49-F238E27FC236}">
                  <a16:creationId xmlns:a16="http://schemas.microsoft.com/office/drawing/2014/main" id="{169B666F-51A1-4D47-851D-BF226C536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515" y="3716603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1">
              <a:extLst>
                <a:ext uri="{FF2B5EF4-FFF2-40B4-BE49-F238E27FC236}">
                  <a16:creationId xmlns:a16="http://schemas.microsoft.com/office/drawing/2014/main" id="{1D47E7BB-91A2-4C01-848C-7528FB8DC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5883" y="3712738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2">
              <a:extLst>
                <a:ext uri="{FF2B5EF4-FFF2-40B4-BE49-F238E27FC236}">
                  <a16:creationId xmlns:a16="http://schemas.microsoft.com/office/drawing/2014/main" id="{E8C443E6-6590-4FA5-9143-C734D59DC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7313" y="3723363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3">
              <a:extLst>
                <a:ext uri="{FF2B5EF4-FFF2-40B4-BE49-F238E27FC236}">
                  <a16:creationId xmlns:a16="http://schemas.microsoft.com/office/drawing/2014/main" id="{8AE369CB-90BC-49E0-84E4-E46339759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95241" y="3702111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>
              <a:extLst>
                <a:ext uri="{FF2B5EF4-FFF2-40B4-BE49-F238E27FC236}">
                  <a16:creationId xmlns:a16="http://schemas.microsoft.com/office/drawing/2014/main" id="{DC1D6E23-7CDE-45A3-B8E0-2C5D1BDE7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3642" y="3730128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6">
              <a:extLst>
                <a:ext uri="{FF2B5EF4-FFF2-40B4-BE49-F238E27FC236}">
                  <a16:creationId xmlns:a16="http://schemas.microsoft.com/office/drawing/2014/main" id="{AF542CA1-45D2-4197-B34E-0A63A758B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30" y="3737922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5ED5642D-E343-41C8-8FF3-3368A8660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1490" y="3709999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id="{BDD03E24-B855-4A54-9C06-9665F8E96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9434" y="3802579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92A5ABF9-C9AB-440A-9046-57769BAA7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7751" y="3076723"/>
              <a:ext cx="143728" cy="96607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20CCFA26-8B22-4B64-A21B-01B13BE5B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19939" y="3091214"/>
              <a:ext cx="163660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7034E999-C5DC-41C3-93CF-5AA428892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52129" y="3460249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6">
              <a:extLst>
                <a:ext uri="{FF2B5EF4-FFF2-40B4-BE49-F238E27FC236}">
                  <a16:creationId xmlns:a16="http://schemas.microsoft.com/office/drawing/2014/main" id="{1A197C36-622D-4B69-91BB-4C6D3D209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5385" y="3453485"/>
              <a:ext cx="143728" cy="96607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2B41BCF4-897C-4C73-A9C9-92A909F18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05696" y="3715636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5">
              <a:extLst>
                <a:ext uri="{FF2B5EF4-FFF2-40B4-BE49-F238E27FC236}">
                  <a16:creationId xmlns:a16="http://schemas.microsoft.com/office/drawing/2014/main" id="{406FB574-90F0-417D-ABCD-95DDE91A2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69586" y="3718188"/>
              <a:ext cx="152120" cy="92743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4B98C702-29E3-4C5E-AA82-64BAC1F2A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552" y="342354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6">
              <a:extLst>
                <a:ext uri="{FF2B5EF4-FFF2-40B4-BE49-F238E27FC236}">
                  <a16:creationId xmlns:a16="http://schemas.microsoft.com/office/drawing/2014/main" id="{943DBA82-CBF2-40C6-A535-C02BA2F1E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7107" y="358421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4">
              <a:extLst>
                <a:ext uri="{FF2B5EF4-FFF2-40B4-BE49-F238E27FC236}">
                  <a16:creationId xmlns:a16="http://schemas.microsoft.com/office/drawing/2014/main" id="{5A1CC399-638B-44DB-80A7-401D797A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8048" y="3693860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482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A3F44-593E-7C7B-38D2-408738C4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0509C-4E3E-7C2D-C82F-811D5F1A9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25" name="Imagen 124">
            <a:extLst>
              <a:ext uri="{FF2B5EF4-FFF2-40B4-BE49-F238E27FC236}">
                <a16:creationId xmlns:a16="http://schemas.microsoft.com/office/drawing/2014/main" id="{9588A63B-451D-6192-D1FD-0358239ED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27" y="1741324"/>
            <a:ext cx="6286500" cy="11334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0ABD3BD-6E5E-D95C-B405-DC2B45AE7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127" y="4334111"/>
            <a:ext cx="4200525" cy="1771650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D04C2BF-6E7B-B625-29CE-0E8CD6B9A8B6}"/>
              </a:ext>
            </a:extLst>
          </p:cNvPr>
          <p:cNvCxnSpPr/>
          <p:nvPr/>
        </p:nvCxnSpPr>
        <p:spPr>
          <a:xfrm>
            <a:off x="3483043" y="3272002"/>
            <a:ext cx="3020291" cy="142240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220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9223F-F252-532E-E4F2-3BCB4A377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726855"/>
            <a:ext cx="9634011" cy="1325563"/>
          </a:xfrm>
        </p:spPr>
        <p:txBody>
          <a:bodyPr/>
          <a:lstStyle/>
          <a:p>
            <a:r>
              <a:rPr lang="es-MX" dirty="0" err="1"/>
              <a:t>Conclusion</a:t>
            </a:r>
            <a:endParaRPr lang="es-CO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09FE11-AAC5-2EC9-A616-54C7C3B09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47" y="1805982"/>
            <a:ext cx="895738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project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aimed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create an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efficient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reliable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managing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inventory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tables, and sales in a restaurant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setting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By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leveraging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modern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technologies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like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FastAPI , Uvicorn, Poetry, and SQLAlchemy,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we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were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able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build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scalable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maintainable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application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CO" altLang="es-CO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Efficient management of inventory, tables, and sales is critical in the restaurant industry for maintaining customer satisfaction, reducing waste, and increasing profitability.</a:t>
            </a:r>
            <a:endParaRPr lang="es-CO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This project demonstrates the power of modern web technologies in solving real-world business problems, highlighting the importance of adopting cutting-edge tools and methodologies in software development.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970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B0DAD3-DAD3-4D41-8EF0-B03422E47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/>
          </a:solidFill>
        </p:grpSpPr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729F7DF5-CF56-4F67-9883-903E49BE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B7E65000-B427-4CEF-B2A9-ECA839855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1D82BADA-E191-4C51-A377-7D1EA989D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C074E073-07CB-4DD6-BFC8-E9FD63D4A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211152B9-90BD-4804-BCC5-4B0FEEF3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941B26CC-1C9B-4149-9647-3A0E0C9D2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7576EDD8-60BD-4230-9FE5-5302F9120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F68478BC-1899-4718-B999-C7EE2F6F5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B02BAA58-19A0-4BE5-8596-7AF02A91C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D0FD3ED-A6B2-480A-8B6C-36B492164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46C958D0-B4D1-4E20-87DA-CDF757B56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3E2B5B4A-13C5-4187-BF16-1B0C4EC6D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8B7A471E-57F9-4AC4-B3DE-6A75C2A49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1" name="Freeform 51">
              <a:extLst>
                <a:ext uri="{FF2B5EF4-FFF2-40B4-BE49-F238E27FC236}">
                  <a16:creationId xmlns:a16="http://schemas.microsoft.com/office/drawing/2014/main" id="{01E6B5E8-B33D-4D70-B30A-823D65538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2" name="Freeform 52">
              <a:extLst>
                <a:ext uri="{FF2B5EF4-FFF2-40B4-BE49-F238E27FC236}">
                  <a16:creationId xmlns:a16="http://schemas.microsoft.com/office/drawing/2014/main" id="{04BD65AE-3613-409E-859A-F5E47E7ED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3" name="Freeform 53">
              <a:extLst>
                <a:ext uri="{FF2B5EF4-FFF2-40B4-BE49-F238E27FC236}">
                  <a16:creationId xmlns:a16="http://schemas.microsoft.com/office/drawing/2014/main" id="{6AC52B47-CF30-4905-A913-8016FD7DF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4" name="Freeform 54">
              <a:extLst>
                <a:ext uri="{FF2B5EF4-FFF2-40B4-BE49-F238E27FC236}">
                  <a16:creationId xmlns:a16="http://schemas.microsoft.com/office/drawing/2014/main" id="{945DD375-89B4-4594-879C-C88E3E07E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5" name="Freeform 55">
              <a:extLst>
                <a:ext uri="{FF2B5EF4-FFF2-40B4-BE49-F238E27FC236}">
                  <a16:creationId xmlns:a16="http://schemas.microsoft.com/office/drawing/2014/main" id="{4EF2ED92-CD73-4432-B715-54794B6CC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6" name="Freeform 56">
              <a:extLst>
                <a:ext uri="{FF2B5EF4-FFF2-40B4-BE49-F238E27FC236}">
                  <a16:creationId xmlns:a16="http://schemas.microsoft.com/office/drawing/2014/main" id="{4C080334-01D5-4AEE-B802-115F8FF4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7" name="Freeform 57">
              <a:extLst>
                <a:ext uri="{FF2B5EF4-FFF2-40B4-BE49-F238E27FC236}">
                  <a16:creationId xmlns:a16="http://schemas.microsoft.com/office/drawing/2014/main" id="{5B2CD9BC-4DF9-4317-9F4F-168D1E48F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8" name="Freeform 59">
              <a:extLst>
                <a:ext uri="{FF2B5EF4-FFF2-40B4-BE49-F238E27FC236}">
                  <a16:creationId xmlns:a16="http://schemas.microsoft.com/office/drawing/2014/main" id="{9ED340BE-C2EA-4C3D-9E5F-49D0601E2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9" name="Freeform 60">
              <a:extLst>
                <a:ext uri="{FF2B5EF4-FFF2-40B4-BE49-F238E27FC236}">
                  <a16:creationId xmlns:a16="http://schemas.microsoft.com/office/drawing/2014/main" id="{F83C564A-309A-4BE2-A1B7-CB9000A40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0" name="Freeform 61">
              <a:extLst>
                <a:ext uri="{FF2B5EF4-FFF2-40B4-BE49-F238E27FC236}">
                  <a16:creationId xmlns:a16="http://schemas.microsoft.com/office/drawing/2014/main" id="{6DB3A353-2237-4080-B766-F62A628B3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F97333D1-A657-49E4-BCD3-47476A14C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D848B0DC-182E-4466-BC72-7D1D16380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60CE5FE2-5C67-4168-A845-1851C07B7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FFD9F71E-ACAB-4435-8558-5C891704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D8F3C4EF-CAB3-477F-9BE6-7AE0EE086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99F3B109-2DD1-4023-AB8C-C4CFFBC1E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AEE61596-3CEF-4CF6-A4FA-226265438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ACA5CDA1-D484-482B-924A-C21EFFB26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8BAD048C-9E22-4DAB-BB3C-8978DFC7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1A2637B3-8C74-4B55-872D-CFE1F1929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C73B0390-BD3E-4AFB-ADF3-676ECF890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2" name="Freeform 21">
              <a:extLst>
                <a:ext uri="{FF2B5EF4-FFF2-40B4-BE49-F238E27FC236}">
                  <a16:creationId xmlns:a16="http://schemas.microsoft.com/office/drawing/2014/main" id="{35236E6F-9C25-49CE-9078-306D3A5F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46D4BFF5-1B3A-44D0-9720-143617E00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77FD726E-2EB9-4305-BEE5-7C48D51C9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25E6083A-3C52-4763-92A2-1B88843E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CA90BF22-94F7-4D52-8725-FDCE69CE6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33">
              <a:extLst>
                <a:ext uri="{FF2B5EF4-FFF2-40B4-BE49-F238E27FC236}">
                  <a16:creationId xmlns:a16="http://schemas.microsoft.com/office/drawing/2014/main" id="{998A2F47-3F4E-4065-86CF-B49B258FF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65AF8C00-7E07-4E42-A41A-08417BB0E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E0C04B54-4EF5-4B04-A708-8339062D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C16D1625-1345-49A9-9FAE-3600E0D11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B8817E5F-6964-4B89-9CD1-CD4621B6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952E3586-DC86-4B27-AAC4-D005819D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39">
              <a:extLst>
                <a:ext uri="{FF2B5EF4-FFF2-40B4-BE49-F238E27FC236}">
                  <a16:creationId xmlns:a16="http://schemas.microsoft.com/office/drawing/2014/main" id="{22CB13D9-EA0B-45B8-8E8F-3AABBE9D7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40">
              <a:extLst>
                <a:ext uri="{FF2B5EF4-FFF2-40B4-BE49-F238E27FC236}">
                  <a16:creationId xmlns:a16="http://schemas.microsoft.com/office/drawing/2014/main" id="{3755BB78-63DB-4A8C-A113-795862B3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41">
              <a:extLst>
                <a:ext uri="{FF2B5EF4-FFF2-40B4-BE49-F238E27FC236}">
                  <a16:creationId xmlns:a16="http://schemas.microsoft.com/office/drawing/2014/main" id="{68D97FB6-919C-4D25-A4CE-65C0BB8B4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42">
              <a:extLst>
                <a:ext uri="{FF2B5EF4-FFF2-40B4-BE49-F238E27FC236}">
                  <a16:creationId xmlns:a16="http://schemas.microsoft.com/office/drawing/2014/main" id="{B7FB8601-BFD8-42A2-BFC8-826DA567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E66A3773-870D-43D8-97C8-9210A0288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45">
              <a:extLst>
                <a:ext uri="{FF2B5EF4-FFF2-40B4-BE49-F238E27FC236}">
                  <a16:creationId xmlns:a16="http://schemas.microsoft.com/office/drawing/2014/main" id="{08736EF7-6BB0-4CA8-B063-CD217FF9B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57EBF709-9E0F-48A1-BCDD-F3C74F1D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251EC588-C357-470F-A194-F4A0C32B7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02592C96-1066-4F6E-9353-4FF1D5ED9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B5016669-96C5-4574-B536-65060BCE9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8">
              <a:extLst>
                <a:ext uri="{FF2B5EF4-FFF2-40B4-BE49-F238E27FC236}">
                  <a16:creationId xmlns:a16="http://schemas.microsoft.com/office/drawing/2014/main" id="{5C697245-37CA-4D12-9F8C-308595014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" name="Freeform 106">
              <a:extLst>
                <a:ext uri="{FF2B5EF4-FFF2-40B4-BE49-F238E27FC236}">
                  <a16:creationId xmlns:a16="http://schemas.microsoft.com/office/drawing/2014/main" id="{3776B83C-39DC-4C02-B33B-848604D0A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E6053B-8122-95F1-EFAD-4E0F7341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571" y="426018"/>
            <a:ext cx="5634751" cy="11203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Introduction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0FD9CD4-1DEA-4176-A124-D8917EB46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45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1F75336-B532-4E6E-95DF-0A6F25973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02008" y="0"/>
            <a:ext cx="1355939" cy="6809110"/>
            <a:chOff x="235680" y="-7692"/>
            <a:chExt cx="1355939" cy="6858421"/>
          </a:xfrm>
          <a:solidFill>
            <a:schemeClr val="bg2">
              <a:lumMod val="90000"/>
            </a:schemeClr>
          </a:solidFill>
        </p:grpSpPr>
        <p:sp>
          <p:nvSpPr>
            <p:cNvPr id="131" name="Freeform 6">
              <a:extLst>
                <a:ext uri="{FF2B5EF4-FFF2-40B4-BE49-F238E27FC236}">
                  <a16:creationId xmlns:a16="http://schemas.microsoft.com/office/drawing/2014/main" id="{BE555E63-8756-4B01-A8E6-1E6C24E6C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27877" y="403469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8">
              <a:extLst>
                <a:ext uri="{FF2B5EF4-FFF2-40B4-BE49-F238E27FC236}">
                  <a16:creationId xmlns:a16="http://schemas.microsoft.com/office/drawing/2014/main" id="{9A6E7B09-D1D2-4BD6-AC74-B96A66F74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960" y="67113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34928232-787D-47D4-AC4D-2049EDBE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75985" y="144970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5">
              <a:extLst>
                <a:ext uri="{FF2B5EF4-FFF2-40B4-BE49-F238E27FC236}">
                  <a16:creationId xmlns:a16="http://schemas.microsoft.com/office/drawing/2014/main" id="{149A4B36-376B-47C4-95F0-709DE089D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79915" y="659167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8">
              <a:extLst>
                <a:ext uri="{FF2B5EF4-FFF2-40B4-BE49-F238E27FC236}">
                  <a16:creationId xmlns:a16="http://schemas.microsoft.com/office/drawing/2014/main" id="{E070C64A-1BAE-4811-955E-31635E29D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83329" y="402424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9">
              <a:extLst>
                <a:ext uri="{FF2B5EF4-FFF2-40B4-BE49-F238E27FC236}">
                  <a16:creationId xmlns:a16="http://schemas.microsoft.com/office/drawing/2014/main" id="{519D20CC-9F17-48D7-AC77-49664423A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73247" y="208930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0">
              <a:extLst>
                <a:ext uri="{FF2B5EF4-FFF2-40B4-BE49-F238E27FC236}">
                  <a16:creationId xmlns:a16="http://schemas.microsoft.com/office/drawing/2014/main" id="{FC0486F3-C6B9-48A6-BC5A-AA2F68A67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58010" y="2286858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B8425C2E-7DD6-4BF4-A1C0-B2B6D5659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27349" y="1116701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5195E044-A159-4CBB-A35F-9F444DB7C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41036" y="904135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6">
              <a:extLst>
                <a:ext uri="{FF2B5EF4-FFF2-40B4-BE49-F238E27FC236}">
                  <a16:creationId xmlns:a16="http://schemas.microsoft.com/office/drawing/2014/main" id="{2EC06385-5581-419E-A894-A9E994F98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28260" y="1387842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7">
              <a:extLst>
                <a:ext uri="{FF2B5EF4-FFF2-40B4-BE49-F238E27FC236}">
                  <a16:creationId xmlns:a16="http://schemas.microsoft.com/office/drawing/2014/main" id="{C2001B12-0A79-413A-A98A-8FFDC6FCD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18736" y="1824944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8">
              <a:extLst>
                <a:ext uri="{FF2B5EF4-FFF2-40B4-BE49-F238E27FC236}">
                  <a16:creationId xmlns:a16="http://schemas.microsoft.com/office/drawing/2014/main" id="{275A5D12-68D1-44C8-8CE4-E06AF560E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05820" y="1602352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0">
              <a:extLst>
                <a:ext uri="{FF2B5EF4-FFF2-40B4-BE49-F238E27FC236}">
                  <a16:creationId xmlns:a16="http://schemas.microsoft.com/office/drawing/2014/main" id="{A1382B02-AE11-4365-842E-7C1C6D0A2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81070" y="114545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43">
              <a:extLst>
                <a:ext uri="{FF2B5EF4-FFF2-40B4-BE49-F238E27FC236}">
                  <a16:creationId xmlns:a16="http://schemas.microsoft.com/office/drawing/2014/main" id="{E53E7D50-99B3-45E7-A598-F6AF083BF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5062" y="85334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51">
              <a:extLst>
                <a:ext uri="{FF2B5EF4-FFF2-40B4-BE49-F238E27FC236}">
                  <a16:creationId xmlns:a16="http://schemas.microsoft.com/office/drawing/2014/main" id="{956CF73D-C95E-4B57-BCFB-CEECC226F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031" y="100775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52">
              <a:extLst>
                <a:ext uri="{FF2B5EF4-FFF2-40B4-BE49-F238E27FC236}">
                  <a16:creationId xmlns:a16="http://schemas.microsoft.com/office/drawing/2014/main" id="{234C9590-DD2B-49D7-9229-332806DFF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036" y="44332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53">
              <a:extLst>
                <a:ext uri="{FF2B5EF4-FFF2-40B4-BE49-F238E27FC236}">
                  <a16:creationId xmlns:a16="http://schemas.microsoft.com/office/drawing/2014/main" id="{8FAFC176-D2CC-4A8C-81EA-FA2864E03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117" y="1246532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54">
              <a:extLst>
                <a:ext uri="{FF2B5EF4-FFF2-40B4-BE49-F238E27FC236}">
                  <a16:creationId xmlns:a16="http://schemas.microsoft.com/office/drawing/2014/main" id="{519B8C77-FE73-4623-97AA-C7E53D88E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964" y="60695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55">
              <a:extLst>
                <a:ext uri="{FF2B5EF4-FFF2-40B4-BE49-F238E27FC236}">
                  <a16:creationId xmlns:a16="http://schemas.microsoft.com/office/drawing/2014/main" id="{1953E369-1BB2-4810-A780-1B8F749DA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977" y="145613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6">
              <a:extLst>
                <a:ext uri="{FF2B5EF4-FFF2-40B4-BE49-F238E27FC236}">
                  <a16:creationId xmlns:a16="http://schemas.microsoft.com/office/drawing/2014/main" id="{11D65D2F-7062-49ED-8281-8CF9BD087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673" y="228616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57">
              <a:extLst>
                <a:ext uri="{FF2B5EF4-FFF2-40B4-BE49-F238E27FC236}">
                  <a16:creationId xmlns:a16="http://schemas.microsoft.com/office/drawing/2014/main" id="{8E4A3AE4-7E0D-4B3B-8015-AFD4FF517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126" y="166587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59">
              <a:extLst>
                <a:ext uri="{FF2B5EF4-FFF2-40B4-BE49-F238E27FC236}">
                  <a16:creationId xmlns:a16="http://schemas.microsoft.com/office/drawing/2014/main" id="{29ABA55F-AE0C-4E1A-803C-45CCB5610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576" y="2482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0">
              <a:extLst>
                <a:ext uri="{FF2B5EF4-FFF2-40B4-BE49-F238E27FC236}">
                  <a16:creationId xmlns:a16="http://schemas.microsoft.com/office/drawing/2014/main" id="{5767314E-D145-47A5-8C4B-C96860039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807" y="189567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1">
              <a:extLst>
                <a:ext uri="{FF2B5EF4-FFF2-40B4-BE49-F238E27FC236}">
                  <a16:creationId xmlns:a16="http://schemas.microsoft.com/office/drawing/2014/main" id="{2E438CDE-641E-4AB1-8C46-E336B3601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104" y="2130032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8">
              <a:extLst>
                <a:ext uri="{FF2B5EF4-FFF2-40B4-BE49-F238E27FC236}">
                  <a16:creationId xmlns:a16="http://schemas.microsoft.com/office/drawing/2014/main" id="{56483294-E4DD-4DDE-B4E2-29DB724C1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342" y="71377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9">
              <a:extLst>
                <a:ext uri="{FF2B5EF4-FFF2-40B4-BE49-F238E27FC236}">
                  <a16:creationId xmlns:a16="http://schemas.microsoft.com/office/drawing/2014/main" id="{28FD6E08-8ABE-458A-80DF-F40C0020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4714" y="94481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0">
              <a:extLst>
                <a:ext uri="{FF2B5EF4-FFF2-40B4-BE49-F238E27FC236}">
                  <a16:creationId xmlns:a16="http://schemas.microsoft.com/office/drawing/2014/main" id="{976649D9-004E-4B41-8B10-922D6DD62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9373" y="118261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1">
              <a:extLst>
                <a:ext uri="{FF2B5EF4-FFF2-40B4-BE49-F238E27FC236}">
                  <a16:creationId xmlns:a16="http://schemas.microsoft.com/office/drawing/2014/main" id="{E0D3F74F-5528-4D86-813C-F69D75245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2423" y="219566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2">
              <a:extLst>
                <a:ext uri="{FF2B5EF4-FFF2-40B4-BE49-F238E27FC236}">
                  <a16:creationId xmlns:a16="http://schemas.microsoft.com/office/drawing/2014/main" id="{DF9EC240-FE22-4E9D-B7C4-AD06B6BEB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0259" y="197321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83">
              <a:extLst>
                <a:ext uri="{FF2B5EF4-FFF2-40B4-BE49-F238E27FC236}">
                  <a16:creationId xmlns:a16="http://schemas.microsoft.com/office/drawing/2014/main" id="{E681EFC1-C397-4B9A-878D-D01B8C507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2816" y="165842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84">
              <a:extLst>
                <a:ext uri="{FF2B5EF4-FFF2-40B4-BE49-F238E27FC236}">
                  <a16:creationId xmlns:a16="http://schemas.microsoft.com/office/drawing/2014/main" id="{51CB9B53-43E7-4A8F-8677-D32EC22C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3832" y="50918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86">
              <a:extLst>
                <a:ext uri="{FF2B5EF4-FFF2-40B4-BE49-F238E27FC236}">
                  <a16:creationId xmlns:a16="http://schemas.microsoft.com/office/drawing/2014/main" id="{8353F6DD-878C-4EBE-AC93-F386AF68D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3801" y="16317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89">
              <a:extLst>
                <a:ext uri="{FF2B5EF4-FFF2-40B4-BE49-F238E27FC236}">
                  <a16:creationId xmlns:a16="http://schemas.microsoft.com/office/drawing/2014/main" id="{80A6635F-ED11-4088-B349-671ABDDCC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8604" y="144607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0">
              <a:extLst>
                <a:ext uri="{FF2B5EF4-FFF2-40B4-BE49-F238E27FC236}">
                  <a16:creationId xmlns:a16="http://schemas.microsoft.com/office/drawing/2014/main" id="{DD9B1267-9628-4F71-BA07-AEE32C257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6456" y="206898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05">
              <a:extLst>
                <a:ext uri="{FF2B5EF4-FFF2-40B4-BE49-F238E27FC236}">
                  <a16:creationId xmlns:a16="http://schemas.microsoft.com/office/drawing/2014/main" id="{88F6749D-9632-4CAA-850B-611BA6CAB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9863" y="197467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06">
              <a:extLst>
                <a:ext uri="{FF2B5EF4-FFF2-40B4-BE49-F238E27FC236}">
                  <a16:creationId xmlns:a16="http://schemas.microsoft.com/office/drawing/2014/main" id="{92877B9F-7690-462E-AD03-E9D1E8E5E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9500" y="58179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07">
              <a:extLst>
                <a:ext uri="{FF2B5EF4-FFF2-40B4-BE49-F238E27FC236}">
                  <a16:creationId xmlns:a16="http://schemas.microsoft.com/office/drawing/2014/main" id="{948A9550-4D69-488A-BDBB-A35D897EB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15265" y="226174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08">
              <a:extLst>
                <a:ext uri="{FF2B5EF4-FFF2-40B4-BE49-F238E27FC236}">
                  <a16:creationId xmlns:a16="http://schemas.microsoft.com/office/drawing/2014/main" id="{609D73EB-3820-4A95-B6B9-ADCBFE0BD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7171" y="119163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09">
              <a:extLst>
                <a:ext uri="{FF2B5EF4-FFF2-40B4-BE49-F238E27FC236}">
                  <a16:creationId xmlns:a16="http://schemas.microsoft.com/office/drawing/2014/main" id="{87F5523B-7BF8-4F16-A8F0-A7C7912AE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10368" y="169296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10">
              <a:extLst>
                <a:ext uri="{FF2B5EF4-FFF2-40B4-BE49-F238E27FC236}">
                  <a16:creationId xmlns:a16="http://schemas.microsoft.com/office/drawing/2014/main" id="{AA3DA9D2-4C11-4DB9-881C-478777CF9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7224" y="33395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11">
              <a:extLst>
                <a:ext uri="{FF2B5EF4-FFF2-40B4-BE49-F238E27FC236}">
                  <a16:creationId xmlns:a16="http://schemas.microsoft.com/office/drawing/2014/main" id="{B9C8487B-850D-4F0F-85EA-DBDA55364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8423" y="14214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12">
              <a:extLst>
                <a:ext uri="{FF2B5EF4-FFF2-40B4-BE49-F238E27FC236}">
                  <a16:creationId xmlns:a16="http://schemas.microsoft.com/office/drawing/2014/main" id="{6C88A281-7EEC-4C3F-AD2B-15B6F3F1C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17926" y="90280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22">
              <a:extLst>
                <a:ext uri="{FF2B5EF4-FFF2-40B4-BE49-F238E27FC236}">
                  <a16:creationId xmlns:a16="http://schemas.microsoft.com/office/drawing/2014/main" id="{1FC1A962-0075-4190-9381-97928DFB0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80487" y="162902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23">
              <a:extLst>
                <a:ext uri="{FF2B5EF4-FFF2-40B4-BE49-F238E27FC236}">
                  <a16:creationId xmlns:a16="http://schemas.microsoft.com/office/drawing/2014/main" id="{FC5663AB-2E5B-4AB0-9FF6-FA4BA81BA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88936" y="206362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30">
              <a:extLst>
                <a:ext uri="{FF2B5EF4-FFF2-40B4-BE49-F238E27FC236}">
                  <a16:creationId xmlns:a16="http://schemas.microsoft.com/office/drawing/2014/main" id="{A1557E99-5074-480D-BD3B-B4001B060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62157" y="495611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31">
              <a:extLst>
                <a:ext uri="{FF2B5EF4-FFF2-40B4-BE49-F238E27FC236}">
                  <a16:creationId xmlns:a16="http://schemas.microsoft.com/office/drawing/2014/main" id="{889E9CED-0E63-48B4-A9CB-A90EEBE5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75975" y="1050598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32">
              <a:extLst>
                <a:ext uri="{FF2B5EF4-FFF2-40B4-BE49-F238E27FC236}">
                  <a16:creationId xmlns:a16="http://schemas.microsoft.com/office/drawing/2014/main" id="{5D1A4D52-FD4B-4065-BAB8-C995A22D9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77630" y="193023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34">
              <a:extLst>
                <a:ext uri="{FF2B5EF4-FFF2-40B4-BE49-F238E27FC236}">
                  <a16:creationId xmlns:a16="http://schemas.microsoft.com/office/drawing/2014/main" id="{47403C29-5791-4AD9-BD8F-A6DB555A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57778" y="206212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35">
              <a:extLst>
                <a:ext uri="{FF2B5EF4-FFF2-40B4-BE49-F238E27FC236}">
                  <a16:creationId xmlns:a16="http://schemas.microsoft.com/office/drawing/2014/main" id="{D966B006-4D22-406B-BBA9-AD25B7F2C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63314" y="82094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1">
              <a:extLst>
                <a:ext uri="{FF2B5EF4-FFF2-40B4-BE49-F238E27FC236}">
                  <a16:creationId xmlns:a16="http://schemas.microsoft.com/office/drawing/2014/main" id="{F437370B-FEA7-4D8A-B633-21623B4F6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8062" y="128470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5">
              <a:extLst>
                <a:ext uri="{FF2B5EF4-FFF2-40B4-BE49-F238E27FC236}">
                  <a16:creationId xmlns:a16="http://schemas.microsoft.com/office/drawing/2014/main" id="{F603AF0E-9E87-4257-A781-CB4A4596F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43895" y="2757928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6">
              <a:extLst>
                <a:ext uri="{FF2B5EF4-FFF2-40B4-BE49-F238E27FC236}">
                  <a16:creationId xmlns:a16="http://schemas.microsoft.com/office/drawing/2014/main" id="{85273A46-8805-44B8-810A-1E2028BAE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45422" y="5102085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7">
              <a:extLst>
                <a:ext uri="{FF2B5EF4-FFF2-40B4-BE49-F238E27FC236}">
                  <a16:creationId xmlns:a16="http://schemas.microsoft.com/office/drawing/2014/main" id="{E6AC1079-32E7-43DB-9A95-92CCE0371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13852" y="2471615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8">
              <a:extLst>
                <a:ext uri="{FF2B5EF4-FFF2-40B4-BE49-F238E27FC236}">
                  <a16:creationId xmlns:a16="http://schemas.microsoft.com/office/drawing/2014/main" id="{825CDE05-9EA6-426E-A184-57CACF899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02300" y="480303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C230FC7D-858D-4F00-B012-9BBCEDFDE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10438" y="452256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1">
              <a:extLst>
                <a:ext uri="{FF2B5EF4-FFF2-40B4-BE49-F238E27FC236}">
                  <a16:creationId xmlns:a16="http://schemas.microsoft.com/office/drawing/2014/main" id="{8BCE49A4-31F9-4BCA-903C-A91804A8F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70799" y="426133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2">
              <a:extLst>
                <a:ext uri="{FF2B5EF4-FFF2-40B4-BE49-F238E27FC236}">
                  <a16:creationId xmlns:a16="http://schemas.microsoft.com/office/drawing/2014/main" id="{12BFB7D0-55E2-4949-9058-E204673E9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82575" y="3758854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">
              <a:extLst>
                <a:ext uri="{FF2B5EF4-FFF2-40B4-BE49-F238E27FC236}">
                  <a16:creationId xmlns:a16="http://schemas.microsoft.com/office/drawing/2014/main" id="{B4315E1F-0A54-4677-A12C-54563B2D7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87040" y="3162824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4">
              <a:extLst>
                <a:ext uri="{FF2B5EF4-FFF2-40B4-BE49-F238E27FC236}">
                  <a16:creationId xmlns:a16="http://schemas.microsoft.com/office/drawing/2014/main" id="{F177E0EE-5B9E-489A-BCD8-272D99EEB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77680" y="3402754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6">
              <a:extLst>
                <a:ext uri="{FF2B5EF4-FFF2-40B4-BE49-F238E27FC236}">
                  <a16:creationId xmlns:a16="http://schemas.microsoft.com/office/drawing/2014/main" id="{672B8554-119E-45ED-9344-4D7691B89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61415" y="4001886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7">
              <a:extLst>
                <a:ext uri="{FF2B5EF4-FFF2-40B4-BE49-F238E27FC236}">
                  <a16:creationId xmlns:a16="http://schemas.microsoft.com/office/drawing/2014/main" id="{7A3C3931-93FF-4704-A596-D401D20F0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96394" y="5414574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1">
              <a:extLst>
                <a:ext uri="{FF2B5EF4-FFF2-40B4-BE49-F238E27FC236}">
                  <a16:creationId xmlns:a16="http://schemas.microsoft.com/office/drawing/2014/main" id="{C9BF99BB-AF54-4EC6-83EF-1C95D359B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44385" y="5725728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5">
              <a:extLst>
                <a:ext uri="{FF2B5EF4-FFF2-40B4-BE49-F238E27FC236}">
                  <a16:creationId xmlns:a16="http://schemas.microsoft.com/office/drawing/2014/main" id="{11927DDE-9B6A-4F30-A69B-32A2146AF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25046" y="649099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29">
              <a:extLst>
                <a:ext uri="{FF2B5EF4-FFF2-40B4-BE49-F238E27FC236}">
                  <a16:creationId xmlns:a16="http://schemas.microsoft.com/office/drawing/2014/main" id="{97645592-28E1-41BC-8093-D99DDB2FB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25268" y="5964435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1">
              <a:extLst>
                <a:ext uri="{FF2B5EF4-FFF2-40B4-BE49-F238E27FC236}">
                  <a16:creationId xmlns:a16="http://schemas.microsoft.com/office/drawing/2014/main" id="{66BBDAFE-E9A2-481A-A9E4-741BDF936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03969" y="627385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2">
              <a:extLst>
                <a:ext uri="{FF2B5EF4-FFF2-40B4-BE49-F238E27FC236}">
                  <a16:creationId xmlns:a16="http://schemas.microsoft.com/office/drawing/2014/main" id="{8CE17748-EC2B-458E-8D50-6F7A3D991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149" y="328890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3">
              <a:extLst>
                <a:ext uri="{FF2B5EF4-FFF2-40B4-BE49-F238E27FC236}">
                  <a16:creationId xmlns:a16="http://schemas.microsoft.com/office/drawing/2014/main" id="{338FB3E1-532B-413C-BB3E-4B6F73E6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062" y="4380219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4">
              <a:extLst>
                <a:ext uri="{FF2B5EF4-FFF2-40B4-BE49-F238E27FC236}">
                  <a16:creationId xmlns:a16="http://schemas.microsoft.com/office/drawing/2014/main" id="{D6FAB024-30FE-47F4-8AE1-74EDA0348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992" y="5377542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5">
              <a:extLst>
                <a:ext uri="{FF2B5EF4-FFF2-40B4-BE49-F238E27FC236}">
                  <a16:creationId xmlns:a16="http://schemas.microsoft.com/office/drawing/2014/main" id="{4EC173DE-D1F8-4D6B-9B22-7C7FCCDF0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644" y="458844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6">
              <a:extLst>
                <a:ext uri="{FF2B5EF4-FFF2-40B4-BE49-F238E27FC236}">
                  <a16:creationId xmlns:a16="http://schemas.microsoft.com/office/drawing/2014/main" id="{E902523B-8651-4DA4-91BE-EE974AA8C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781" y="603943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7">
              <a:extLst>
                <a:ext uri="{FF2B5EF4-FFF2-40B4-BE49-F238E27FC236}">
                  <a16:creationId xmlns:a16="http://schemas.microsoft.com/office/drawing/2014/main" id="{BEB817E0-950F-4C2B-852F-7F9ACA754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547" y="3052968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8">
              <a:extLst>
                <a:ext uri="{FF2B5EF4-FFF2-40B4-BE49-F238E27FC236}">
                  <a16:creationId xmlns:a16="http://schemas.microsoft.com/office/drawing/2014/main" id="{03EA0132-2679-4472-B245-29DF74F4F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216" y="4893064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9">
              <a:extLst>
                <a:ext uri="{FF2B5EF4-FFF2-40B4-BE49-F238E27FC236}">
                  <a16:creationId xmlns:a16="http://schemas.microsoft.com/office/drawing/2014/main" id="{52A03DBE-E6DD-4BC3-9162-3D9F17D99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324" y="513418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0">
              <a:extLst>
                <a:ext uri="{FF2B5EF4-FFF2-40B4-BE49-F238E27FC236}">
                  <a16:creationId xmlns:a16="http://schemas.microsoft.com/office/drawing/2014/main" id="{ED11245E-0DC9-4E16-B456-161FC7C3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288" y="259088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1">
              <a:extLst>
                <a:ext uri="{FF2B5EF4-FFF2-40B4-BE49-F238E27FC236}">
                  <a16:creationId xmlns:a16="http://schemas.microsoft.com/office/drawing/2014/main" id="{D99AC72F-E763-41BF-9FEB-B72472305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781" y="627143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2">
              <a:extLst>
                <a:ext uri="{FF2B5EF4-FFF2-40B4-BE49-F238E27FC236}">
                  <a16:creationId xmlns:a16="http://schemas.microsoft.com/office/drawing/2014/main" id="{FB3B4AD4-7614-446F-9ADD-4D12740AF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949" y="5589455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4">
              <a:extLst>
                <a:ext uri="{FF2B5EF4-FFF2-40B4-BE49-F238E27FC236}">
                  <a16:creationId xmlns:a16="http://schemas.microsoft.com/office/drawing/2014/main" id="{B6B5EBF3-2534-4BCB-A8DA-2B59536DC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8739" y="40735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5">
              <a:extLst>
                <a:ext uri="{FF2B5EF4-FFF2-40B4-BE49-F238E27FC236}">
                  <a16:creationId xmlns:a16="http://schemas.microsoft.com/office/drawing/2014/main" id="{CCB7C2CB-86C8-4E1E-8697-E530ED089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588" y="582940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6">
              <a:extLst>
                <a:ext uri="{FF2B5EF4-FFF2-40B4-BE49-F238E27FC236}">
                  <a16:creationId xmlns:a16="http://schemas.microsoft.com/office/drawing/2014/main" id="{11519E31-D648-486C-9E58-B3342BBA5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647" y="282350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7">
              <a:extLst>
                <a:ext uri="{FF2B5EF4-FFF2-40B4-BE49-F238E27FC236}">
                  <a16:creationId xmlns:a16="http://schemas.microsoft.com/office/drawing/2014/main" id="{F7D9C4D7-ACAF-48A3-AC66-7DAF1B110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792" y="384245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8">
              <a:extLst>
                <a:ext uri="{FF2B5EF4-FFF2-40B4-BE49-F238E27FC236}">
                  <a16:creationId xmlns:a16="http://schemas.microsoft.com/office/drawing/2014/main" id="{C5205ABC-1AD2-48ED-BC78-DB8B53DE3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9049" y="3608986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9">
              <a:extLst>
                <a:ext uri="{FF2B5EF4-FFF2-40B4-BE49-F238E27FC236}">
                  <a16:creationId xmlns:a16="http://schemas.microsoft.com/office/drawing/2014/main" id="{103E7441-3D27-44E1-AE9C-6570F773C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7663" y="650065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62">
              <a:extLst>
                <a:ext uri="{FF2B5EF4-FFF2-40B4-BE49-F238E27FC236}">
                  <a16:creationId xmlns:a16="http://schemas.microsoft.com/office/drawing/2014/main" id="{63ED15A4-8E78-441E-A64D-9CF41487C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9481" y="294330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63">
              <a:extLst>
                <a:ext uri="{FF2B5EF4-FFF2-40B4-BE49-F238E27FC236}">
                  <a16:creationId xmlns:a16="http://schemas.microsoft.com/office/drawing/2014/main" id="{DF564555-2E20-4673-A8C4-0485C3BCB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0839" y="408191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64">
              <a:extLst>
                <a:ext uri="{FF2B5EF4-FFF2-40B4-BE49-F238E27FC236}">
                  <a16:creationId xmlns:a16="http://schemas.microsoft.com/office/drawing/2014/main" id="{9ADEC6CB-4A17-479F-A59F-CB246DB8D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8790" y="267499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65">
              <a:extLst>
                <a:ext uri="{FF2B5EF4-FFF2-40B4-BE49-F238E27FC236}">
                  <a16:creationId xmlns:a16="http://schemas.microsoft.com/office/drawing/2014/main" id="{2CB93930-3D5D-4ED3-A032-DB909E755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9421" y="381900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66">
              <a:extLst>
                <a:ext uri="{FF2B5EF4-FFF2-40B4-BE49-F238E27FC236}">
                  <a16:creationId xmlns:a16="http://schemas.microsoft.com/office/drawing/2014/main" id="{2ADE7CFA-9447-4D7D-AA9A-3212C1D1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7203" y="536544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67">
              <a:extLst>
                <a:ext uri="{FF2B5EF4-FFF2-40B4-BE49-F238E27FC236}">
                  <a16:creationId xmlns:a16="http://schemas.microsoft.com/office/drawing/2014/main" id="{FC73B41B-4D6F-4BCA-A546-9419961DC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7383" y="458146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68">
              <a:extLst>
                <a:ext uri="{FF2B5EF4-FFF2-40B4-BE49-F238E27FC236}">
                  <a16:creationId xmlns:a16="http://schemas.microsoft.com/office/drawing/2014/main" id="{DEDD3CD4-2AA3-4E79-A878-ECE13897F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4771" y="323872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69">
              <a:extLst>
                <a:ext uri="{FF2B5EF4-FFF2-40B4-BE49-F238E27FC236}">
                  <a16:creationId xmlns:a16="http://schemas.microsoft.com/office/drawing/2014/main" id="{F9066B37-5B27-44AF-84B5-3F1FD751C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4028" y="564768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70">
              <a:extLst>
                <a:ext uri="{FF2B5EF4-FFF2-40B4-BE49-F238E27FC236}">
                  <a16:creationId xmlns:a16="http://schemas.microsoft.com/office/drawing/2014/main" id="{7D522885-6F57-4543-90A7-FC4E4A32A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8241" y="623943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71">
              <a:extLst>
                <a:ext uri="{FF2B5EF4-FFF2-40B4-BE49-F238E27FC236}">
                  <a16:creationId xmlns:a16="http://schemas.microsoft.com/office/drawing/2014/main" id="{B48B6459-34CB-4015-B1DB-B77D9D15D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5571" y="512703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72">
              <a:extLst>
                <a:ext uri="{FF2B5EF4-FFF2-40B4-BE49-F238E27FC236}">
                  <a16:creationId xmlns:a16="http://schemas.microsoft.com/office/drawing/2014/main" id="{FBDF3F61-A9BE-46A6-BA04-0866A087C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2308" y="490017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73">
              <a:extLst>
                <a:ext uri="{FF2B5EF4-FFF2-40B4-BE49-F238E27FC236}">
                  <a16:creationId xmlns:a16="http://schemas.microsoft.com/office/drawing/2014/main" id="{55D97A20-5F1E-420F-A3AB-D606B31D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7181" y="440054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74">
              <a:extLst>
                <a:ext uri="{FF2B5EF4-FFF2-40B4-BE49-F238E27FC236}">
                  <a16:creationId xmlns:a16="http://schemas.microsoft.com/office/drawing/2014/main" id="{593AC8D9-B2E3-4649-A810-2E338B085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5133" y="598082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75">
              <a:extLst>
                <a:ext uri="{FF2B5EF4-FFF2-40B4-BE49-F238E27FC236}">
                  <a16:creationId xmlns:a16="http://schemas.microsoft.com/office/drawing/2014/main" id="{A698BD8D-1FFD-422B-B043-A9C695F64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0142" y="24352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77">
              <a:extLst>
                <a:ext uri="{FF2B5EF4-FFF2-40B4-BE49-F238E27FC236}">
                  <a16:creationId xmlns:a16="http://schemas.microsoft.com/office/drawing/2014/main" id="{E782617C-B77C-4B85-AE29-6038FA17F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5388" y="359950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85">
              <a:extLst>
                <a:ext uri="{FF2B5EF4-FFF2-40B4-BE49-F238E27FC236}">
                  <a16:creationId xmlns:a16="http://schemas.microsoft.com/office/drawing/2014/main" id="{9A3F646E-F82D-4337-BEF5-ED976564B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1647" y="642732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87">
              <a:extLst>
                <a:ext uri="{FF2B5EF4-FFF2-40B4-BE49-F238E27FC236}">
                  <a16:creationId xmlns:a16="http://schemas.microsoft.com/office/drawing/2014/main" id="{C09EBB27-7F13-4408-8FB0-6DC85C8A4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9126" y="665036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88">
              <a:extLst>
                <a:ext uri="{FF2B5EF4-FFF2-40B4-BE49-F238E27FC236}">
                  <a16:creationId xmlns:a16="http://schemas.microsoft.com/office/drawing/2014/main" id="{A68CE951-C541-4F9F-8FE8-A520EE40F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9687" y="569677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1">
              <a:extLst>
                <a:ext uri="{FF2B5EF4-FFF2-40B4-BE49-F238E27FC236}">
                  <a16:creationId xmlns:a16="http://schemas.microsoft.com/office/drawing/2014/main" id="{133CF975-B5CA-4F48-A428-10CCE358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18683" y="275681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2">
              <a:extLst>
                <a:ext uri="{FF2B5EF4-FFF2-40B4-BE49-F238E27FC236}">
                  <a16:creationId xmlns:a16="http://schemas.microsoft.com/office/drawing/2014/main" id="{9D4E65BF-F416-4011-A971-F95CB3E03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7723" y="241323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3">
              <a:extLst>
                <a:ext uri="{FF2B5EF4-FFF2-40B4-BE49-F238E27FC236}">
                  <a16:creationId xmlns:a16="http://schemas.microsoft.com/office/drawing/2014/main" id="{69755040-8F9F-4820-99E0-2838EC35D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7225" y="327800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4">
              <a:extLst>
                <a:ext uri="{FF2B5EF4-FFF2-40B4-BE49-F238E27FC236}">
                  <a16:creationId xmlns:a16="http://schemas.microsoft.com/office/drawing/2014/main" id="{AA83ADCD-B175-4837-AA1C-A19EF4F20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2331" y="536018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95">
              <a:extLst>
                <a:ext uri="{FF2B5EF4-FFF2-40B4-BE49-F238E27FC236}">
                  <a16:creationId xmlns:a16="http://schemas.microsoft.com/office/drawing/2014/main" id="{317C4F6B-0CE1-45B6-9B1F-7983BABE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682" y="304859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96">
              <a:extLst>
                <a:ext uri="{FF2B5EF4-FFF2-40B4-BE49-F238E27FC236}">
                  <a16:creationId xmlns:a16="http://schemas.microsoft.com/office/drawing/2014/main" id="{23342F86-F140-4EC4-A296-44588B039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46068" y="356815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97">
              <a:extLst>
                <a:ext uri="{FF2B5EF4-FFF2-40B4-BE49-F238E27FC236}">
                  <a16:creationId xmlns:a16="http://schemas.microsoft.com/office/drawing/2014/main" id="{74F32186-0AB8-495B-A19D-9B1068DD3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15380" y="477700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98">
              <a:extLst>
                <a:ext uri="{FF2B5EF4-FFF2-40B4-BE49-F238E27FC236}">
                  <a16:creationId xmlns:a16="http://schemas.microsoft.com/office/drawing/2014/main" id="{33F170BF-E5FE-4100-95A8-C379B38CC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57865" y="425854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99">
              <a:extLst>
                <a:ext uri="{FF2B5EF4-FFF2-40B4-BE49-F238E27FC236}">
                  <a16:creationId xmlns:a16="http://schemas.microsoft.com/office/drawing/2014/main" id="{6A08A5C2-4DB6-42E2-8557-7D6FCB3FE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00760" y="446640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0">
              <a:extLst>
                <a:ext uri="{FF2B5EF4-FFF2-40B4-BE49-F238E27FC236}">
                  <a16:creationId xmlns:a16="http://schemas.microsoft.com/office/drawing/2014/main" id="{BCFCCFD6-465B-4CE2-82F4-F8944CAFB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0269" y="388698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1">
              <a:extLst>
                <a:ext uri="{FF2B5EF4-FFF2-40B4-BE49-F238E27FC236}">
                  <a16:creationId xmlns:a16="http://schemas.microsoft.com/office/drawing/2014/main" id="{C4727433-6752-4785-B1D8-5F2278D6F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54986" y="509519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02">
              <a:extLst>
                <a:ext uri="{FF2B5EF4-FFF2-40B4-BE49-F238E27FC236}">
                  <a16:creationId xmlns:a16="http://schemas.microsoft.com/office/drawing/2014/main" id="{E00905C0-4C19-419B-A5E6-A79E0230D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51165" y="565557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03">
              <a:extLst>
                <a:ext uri="{FF2B5EF4-FFF2-40B4-BE49-F238E27FC236}">
                  <a16:creationId xmlns:a16="http://schemas.microsoft.com/office/drawing/2014/main" id="{725A4C94-2677-4953-ABE1-7B7FC9D94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34073" y="592600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04">
              <a:extLst>
                <a:ext uri="{FF2B5EF4-FFF2-40B4-BE49-F238E27FC236}">
                  <a16:creationId xmlns:a16="http://schemas.microsoft.com/office/drawing/2014/main" id="{B561E597-85B6-4F90-829F-72A6E4FDE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49533" y="245691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13">
              <a:extLst>
                <a:ext uri="{FF2B5EF4-FFF2-40B4-BE49-F238E27FC236}">
                  <a16:creationId xmlns:a16="http://schemas.microsoft.com/office/drawing/2014/main" id="{98F04703-F3BB-4765-881A-E0F624328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0874" y="484483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14">
              <a:extLst>
                <a:ext uri="{FF2B5EF4-FFF2-40B4-BE49-F238E27FC236}">
                  <a16:creationId xmlns:a16="http://schemas.microsoft.com/office/drawing/2014/main" id="{AF7DAC1C-EE3E-4800-9A3E-57B22EC86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278" y="361114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15">
              <a:extLst>
                <a:ext uri="{FF2B5EF4-FFF2-40B4-BE49-F238E27FC236}">
                  <a16:creationId xmlns:a16="http://schemas.microsoft.com/office/drawing/2014/main" id="{D72F8BFB-A2C3-4A09-9F45-8B0ED8A6F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8565" y="427400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17">
              <a:extLst>
                <a:ext uri="{FF2B5EF4-FFF2-40B4-BE49-F238E27FC236}">
                  <a16:creationId xmlns:a16="http://schemas.microsoft.com/office/drawing/2014/main" id="{52E149F2-C71D-4E6E-A051-2DE04D393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5882" y="596968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18">
              <a:extLst>
                <a:ext uri="{FF2B5EF4-FFF2-40B4-BE49-F238E27FC236}">
                  <a16:creationId xmlns:a16="http://schemas.microsoft.com/office/drawing/2014/main" id="{18316E58-19C4-4AB8-B87C-06C633728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475298" y="654736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19">
              <a:extLst>
                <a:ext uri="{FF2B5EF4-FFF2-40B4-BE49-F238E27FC236}">
                  <a16:creationId xmlns:a16="http://schemas.microsoft.com/office/drawing/2014/main" id="{2E9CDF84-9068-475E-9D0D-3FA4F1A61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461972" y="627899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20">
              <a:extLst>
                <a:ext uri="{FF2B5EF4-FFF2-40B4-BE49-F238E27FC236}">
                  <a16:creationId xmlns:a16="http://schemas.microsoft.com/office/drawing/2014/main" id="{902B8F55-12F6-47CC-A957-264A20A2B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29207" y="385171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21">
              <a:extLst>
                <a:ext uri="{FF2B5EF4-FFF2-40B4-BE49-F238E27FC236}">
                  <a16:creationId xmlns:a16="http://schemas.microsoft.com/office/drawing/2014/main" id="{6C4DE7D0-08D8-4DE1-99BE-5C16FF965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07498" y="362917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25">
              <a:extLst>
                <a:ext uri="{FF2B5EF4-FFF2-40B4-BE49-F238E27FC236}">
                  <a16:creationId xmlns:a16="http://schemas.microsoft.com/office/drawing/2014/main" id="{BAF6FE00-6158-4A16-B8D9-102F85B7A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9594" y="24273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26">
              <a:extLst>
                <a:ext uri="{FF2B5EF4-FFF2-40B4-BE49-F238E27FC236}">
                  <a16:creationId xmlns:a16="http://schemas.microsoft.com/office/drawing/2014/main" id="{D5A27326-3E86-4BD0-B625-C722A7D33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77828" y="327933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27">
              <a:extLst>
                <a:ext uri="{FF2B5EF4-FFF2-40B4-BE49-F238E27FC236}">
                  <a16:creationId xmlns:a16="http://schemas.microsoft.com/office/drawing/2014/main" id="{569D4C99-D265-402E-A967-6B7AC549A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4918" y="424702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28">
              <a:extLst>
                <a:ext uri="{FF2B5EF4-FFF2-40B4-BE49-F238E27FC236}">
                  <a16:creationId xmlns:a16="http://schemas.microsoft.com/office/drawing/2014/main" id="{C96DAF62-46BF-46E8-B199-AB2A3CB84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5164" y="277152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29">
              <a:extLst>
                <a:ext uri="{FF2B5EF4-FFF2-40B4-BE49-F238E27FC236}">
                  <a16:creationId xmlns:a16="http://schemas.microsoft.com/office/drawing/2014/main" id="{84B16D6C-96D6-41DE-838B-2F2B2DC28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1241" y="471223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33">
              <a:extLst>
                <a:ext uri="{FF2B5EF4-FFF2-40B4-BE49-F238E27FC236}">
                  <a16:creationId xmlns:a16="http://schemas.microsoft.com/office/drawing/2014/main" id="{CA5ECD4D-4EC4-4500-94FE-6000B0745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2069" y="451822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36">
              <a:extLst>
                <a:ext uri="{FF2B5EF4-FFF2-40B4-BE49-F238E27FC236}">
                  <a16:creationId xmlns:a16="http://schemas.microsoft.com/office/drawing/2014/main" id="{11C06357-6475-4767-81DB-5BEDA2CC6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70208" y="562769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37">
              <a:extLst>
                <a:ext uri="{FF2B5EF4-FFF2-40B4-BE49-F238E27FC236}">
                  <a16:creationId xmlns:a16="http://schemas.microsoft.com/office/drawing/2014/main" id="{8871D916-C734-4757-8441-8D4939866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4703" y="527782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38">
              <a:extLst>
                <a:ext uri="{FF2B5EF4-FFF2-40B4-BE49-F238E27FC236}">
                  <a16:creationId xmlns:a16="http://schemas.microsoft.com/office/drawing/2014/main" id="{3BEF5DC4-BA27-4973-99A6-4DDC260AD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4472" y="502774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39">
              <a:extLst>
                <a:ext uri="{FF2B5EF4-FFF2-40B4-BE49-F238E27FC236}">
                  <a16:creationId xmlns:a16="http://schemas.microsoft.com/office/drawing/2014/main" id="{E348296B-AB0A-4701-AEE5-1C8E7E347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47218" y="655185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40">
              <a:extLst>
                <a:ext uri="{FF2B5EF4-FFF2-40B4-BE49-F238E27FC236}">
                  <a16:creationId xmlns:a16="http://schemas.microsoft.com/office/drawing/2014/main" id="{FFDA7773-5C96-4D44-A640-0D29BA8C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36365" y="3008459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42">
              <a:extLst>
                <a:ext uri="{FF2B5EF4-FFF2-40B4-BE49-F238E27FC236}">
                  <a16:creationId xmlns:a16="http://schemas.microsoft.com/office/drawing/2014/main" id="{4041F1DB-23CE-482D-B130-23AAA2FAA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21631" y="475740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43">
              <a:extLst>
                <a:ext uri="{FF2B5EF4-FFF2-40B4-BE49-F238E27FC236}">
                  <a16:creationId xmlns:a16="http://schemas.microsoft.com/office/drawing/2014/main" id="{E0A07433-E8B1-4240-89D6-8F552623B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23124" y="5807089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44">
              <a:extLst>
                <a:ext uri="{FF2B5EF4-FFF2-40B4-BE49-F238E27FC236}">
                  <a16:creationId xmlns:a16="http://schemas.microsoft.com/office/drawing/2014/main" id="{A1B065DB-19BF-4118-B319-D0E9E1D71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10077" y="607966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45">
              <a:extLst>
                <a:ext uri="{FF2B5EF4-FFF2-40B4-BE49-F238E27FC236}">
                  <a16:creationId xmlns:a16="http://schemas.microsoft.com/office/drawing/2014/main" id="{419217DA-E2E8-4336-ACFF-EEEAA992F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26387" y="629133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8">
              <a:extLst>
                <a:ext uri="{FF2B5EF4-FFF2-40B4-BE49-F238E27FC236}">
                  <a16:creationId xmlns:a16="http://schemas.microsoft.com/office/drawing/2014/main" id="{04E0D524-DF64-4C6E-B820-4E5DD84FF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2930" y="674108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8">
              <a:extLst>
                <a:ext uri="{FF2B5EF4-FFF2-40B4-BE49-F238E27FC236}">
                  <a16:creationId xmlns:a16="http://schemas.microsoft.com/office/drawing/2014/main" id="{D2F27FA0-23EB-48CC-BABC-CA7FE0F04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804" y="2763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154FC207-BF49-4572-805C-B0916CFAD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42981" y="8983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06">
              <a:extLst>
                <a:ext uri="{FF2B5EF4-FFF2-40B4-BE49-F238E27FC236}">
                  <a16:creationId xmlns:a16="http://schemas.microsoft.com/office/drawing/2014/main" id="{E5F3D9CE-FF03-4032-8065-B44022EBD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422231" y="1110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06">
              <a:extLst>
                <a:ext uri="{FF2B5EF4-FFF2-40B4-BE49-F238E27FC236}">
                  <a16:creationId xmlns:a16="http://schemas.microsoft.com/office/drawing/2014/main" id="{71E4A724-05C3-4084-B4E2-3186236B4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02135" y="670682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8EBC21F3-AA72-8AF2-0314-2FC0CC234441}"/>
              </a:ext>
            </a:extLst>
          </p:cNvPr>
          <p:cNvSpPr txBox="1"/>
          <p:nvPr/>
        </p:nvSpPr>
        <p:spPr>
          <a:xfrm>
            <a:off x="4345663" y="2021769"/>
            <a:ext cx="69185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CO" dirty="0"/>
          </a:p>
        </p:txBody>
      </p:sp>
      <p:sp>
        <p:nvSpPr>
          <p:cNvPr id="125" name="Rectangle 4">
            <a:extLst>
              <a:ext uri="{FF2B5EF4-FFF2-40B4-BE49-F238E27FC236}">
                <a16:creationId xmlns:a16="http://schemas.microsoft.com/office/drawing/2014/main" id="{9E30F328-DCFD-954D-2099-64866E638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6832" y="2131810"/>
            <a:ext cx="693846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dirty="0">
                <a:latin typeface="Arial" panose="020B0604020202020204" pitchFamily="34" charset="0"/>
              </a:rPr>
              <a:t> Project Objetive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 application to manage inventory, tables, and sales in a restaurant.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Technologies Used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Uvicorn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Poetry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SQLAlchemy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89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268EF-1ED3-4797-8355-F5078CB18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76300"/>
            <a:ext cx="10775021" cy="51152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3F513A-3370-DDD3-3746-4BC3AE6E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54" y="1165965"/>
            <a:ext cx="8579011" cy="1164425"/>
          </a:xfrm>
        </p:spPr>
        <p:txBody>
          <a:bodyPr>
            <a:normAutofit/>
          </a:bodyPr>
          <a:lstStyle/>
          <a:p>
            <a:r>
              <a:rPr lang="es-CO" dirty="0"/>
              <a:t>Project Description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19AF8B-B9DC-11E1-C5F3-E004D4B6C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2824" y="2275779"/>
            <a:ext cx="8279590" cy="3394062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Inventory Management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Recording and controlling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Updating stock levels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Table Management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new 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 table (add, remove or close)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Sales Management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Processing orders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Recording sales and payments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756232-7BA9-4CEA-9C9D-67E53C91B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16220" y="31138"/>
            <a:ext cx="521147" cy="6782575"/>
            <a:chOff x="11016220" y="-64032"/>
            <a:chExt cx="521147" cy="6858421"/>
          </a:xfrm>
          <a:solidFill>
            <a:schemeClr val="bg2">
              <a:lumMod val="90000"/>
            </a:schemeClr>
          </a:solidFill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7BEB0739-EF74-4D95-80D7-4173F5B9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41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5">
              <a:extLst>
                <a:ext uri="{FF2B5EF4-FFF2-40B4-BE49-F238E27FC236}">
                  <a16:creationId xmlns:a16="http://schemas.microsoft.com/office/drawing/2014/main" id="{783B7BCE-EE41-439B-B505-CCE4A75E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040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6">
              <a:extLst>
                <a:ext uri="{FF2B5EF4-FFF2-40B4-BE49-F238E27FC236}">
                  <a16:creationId xmlns:a16="http://schemas.microsoft.com/office/drawing/2014/main" id="{3C74358B-9A47-45F3-8386-A5618A50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04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7">
              <a:extLst>
                <a:ext uri="{FF2B5EF4-FFF2-40B4-BE49-F238E27FC236}">
                  <a16:creationId xmlns:a16="http://schemas.microsoft.com/office/drawing/2014/main" id="{99DE0B49-D1D7-4B06-9F02-E82BAD33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80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8">
              <a:extLst>
                <a:ext uri="{FF2B5EF4-FFF2-40B4-BE49-F238E27FC236}">
                  <a16:creationId xmlns:a16="http://schemas.microsoft.com/office/drawing/2014/main" id="{3E40A68B-6E09-47B3-B503-187E6DB0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9">
              <a:extLst>
                <a:ext uri="{FF2B5EF4-FFF2-40B4-BE49-F238E27FC236}">
                  <a16:creationId xmlns:a16="http://schemas.microsoft.com/office/drawing/2014/main" id="{D689A519-2610-420E-A0A9-969BFF67B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090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0">
              <a:extLst>
                <a:ext uri="{FF2B5EF4-FFF2-40B4-BE49-F238E27FC236}">
                  <a16:creationId xmlns:a16="http://schemas.microsoft.com/office/drawing/2014/main" id="{6FBC6584-911F-4264-B473-D2BF13165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776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1">
              <a:extLst>
                <a:ext uri="{FF2B5EF4-FFF2-40B4-BE49-F238E27FC236}">
                  <a16:creationId xmlns:a16="http://schemas.microsoft.com/office/drawing/2014/main" id="{43BA3088-9071-4CB5-AA87-D26ADA6A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896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2">
              <a:extLst>
                <a:ext uri="{FF2B5EF4-FFF2-40B4-BE49-F238E27FC236}">
                  <a16:creationId xmlns:a16="http://schemas.microsoft.com/office/drawing/2014/main" id="{036754A1-5FF1-4DAF-865F-51A8F732D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846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2">
              <a:extLst>
                <a:ext uri="{FF2B5EF4-FFF2-40B4-BE49-F238E27FC236}">
                  <a16:creationId xmlns:a16="http://schemas.microsoft.com/office/drawing/2014/main" id="{3113C36F-F2C1-4AEF-907E-B011FC7D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102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3">
              <a:extLst>
                <a:ext uri="{FF2B5EF4-FFF2-40B4-BE49-F238E27FC236}">
                  <a16:creationId xmlns:a16="http://schemas.microsoft.com/office/drawing/2014/main" id="{05297B79-2217-4E20-ADCE-55A99DFC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9476" y="150022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CDFBCAF2-7156-47B5-B4CD-4C9A6B0C5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2697" y="439271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1">
              <a:extLst>
                <a:ext uri="{FF2B5EF4-FFF2-40B4-BE49-F238E27FC236}">
                  <a16:creationId xmlns:a16="http://schemas.microsoft.com/office/drawing/2014/main" id="{6141C6ED-A205-4582-B2B7-28AEFFCE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6515" y="994258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:a16="http://schemas.microsoft.com/office/drawing/2014/main" id="{45D98E0C-835E-42DB-8E99-55F88B5D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817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4">
              <a:extLst>
                <a:ext uri="{FF2B5EF4-FFF2-40B4-BE49-F238E27FC236}">
                  <a16:creationId xmlns:a16="http://schemas.microsoft.com/office/drawing/2014/main" id="{C1A190CA-579E-475F-A682-AE831D0B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31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5">
              <a:extLst>
                <a:ext uri="{FF2B5EF4-FFF2-40B4-BE49-F238E27FC236}">
                  <a16:creationId xmlns:a16="http://schemas.microsoft.com/office/drawing/2014/main" id="{95752704-828A-4BF6-9D5B-7EE272F3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3854" y="76460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1">
              <a:extLst>
                <a:ext uri="{FF2B5EF4-FFF2-40B4-BE49-F238E27FC236}">
                  <a16:creationId xmlns:a16="http://schemas.microsoft.com/office/drawing/2014/main" id="{1DDC7947-4F4F-4B68-8A9A-5B08914D3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8602" y="114885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1">
              <a:extLst>
                <a:ext uri="{FF2B5EF4-FFF2-40B4-BE49-F238E27FC236}">
                  <a16:creationId xmlns:a16="http://schemas.microsoft.com/office/drawing/2014/main" id="{F9B6A847-04BE-4DA2-9766-403B52C53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22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2">
              <a:extLst>
                <a:ext uri="{FF2B5EF4-FFF2-40B4-BE49-F238E27FC236}">
                  <a16:creationId xmlns:a16="http://schemas.microsoft.com/office/drawing/2014/main" id="{E0120860-FA73-465D-98A8-0A80630A7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826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3">
              <a:extLst>
                <a:ext uri="{FF2B5EF4-FFF2-40B4-BE49-F238E27FC236}">
                  <a16:creationId xmlns:a16="http://schemas.microsoft.com/office/drawing/2014/main" id="{73B154EA-FA98-4BA2-B207-56A75AF5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776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4">
              <a:extLst>
                <a:ext uri="{FF2B5EF4-FFF2-40B4-BE49-F238E27FC236}">
                  <a16:creationId xmlns:a16="http://schemas.microsoft.com/office/drawing/2014/main" id="{CD9D9A2E-D334-4FF7-AE1B-3C73FF73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287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5">
              <a:extLst>
                <a:ext uri="{FF2B5EF4-FFF2-40B4-BE49-F238E27FC236}">
                  <a16:creationId xmlns:a16="http://schemas.microsoft.com/office/drawing/2014/main" id="{C3CEB375-641F-4ACA-BFE8-15BCE9CFB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122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6">
              <a:extLst>
                <a:ext uri="{FF2B5EF4-FFF2-40B4-BE49-F238E27FC236}">
                  <a16:creationId xmlns:a16="http://schemas.microsoft.com/office/drawing/2014/main" id="{64C2C2DC-ADC8-45C1-9176-0BE21158B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660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7">
              <a:extLst>
                <a:ext uri="{FF2B5EF4-FFF2-40B4-BE49-F238E27FC236}">
                  <a16:creationId xmlns:a16="http://schemas.microsoft.com/office/drawing/2014/main" id="{6DC6FE9E-EE79-4AAD-B79F-D1320F972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592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8">
              <a:extLst>
                <a:ext uri="{FF2B5EF4-FFF2-40B4-BE49-F238E27FC236}">
                  <a16:creationId xmlns:a16="http://schemas.microsoft.com/office/drawing/2014/main" id="{4A065DC5-0B08-4188-9CAC-C782BE33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840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9">
              <a:extLst>
                <a:ext uri="{FF2B5EF4-FFF2-40B4-BE49-F238E27FC236}">
                  <a16:creationId xmlns:a16="http://schemas.microsoft.com/office/drawing/2014/main" id="{77933EC7-7607-4F9B-8946-946926844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130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0">
              <a:extLst>
                <a:ext uri="{FF2B5EF4-FFF2-40B4-BE49-F238E27FC236}">
                  <a16:creationId xmlns:a16="http://schemas.microsoft.com/office/drawing/2014/main" id="{98A0955A-87AB-4E27-A4EB-390D5A997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080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1">
              <a:extLst>
                <a:ext uri="{FF2B5EF4-FFF2-40B4-BE49-F238E27FC236}">
                  <a16:creationId xmlns:a16="http://schemas.microsoft.com/office/drawing/2014/main" id="{D0D3E081-021C-476C-A0B4-025460A0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552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2">
              <a:extLst>
                <a:ext uri="{FF2B5EF4-FFF2-40B4-BE49-F238E27FC236}">
                  <a16:creationId xmlns:a16="http://schemas.microsoft.com/office/drawing/2014/main" id="{73D4B676-80A8-44CB-A417-17AF4DE19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170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3">
              <a:extLst>
                <a:ext uri="{FF2B5EF4-FFF2-40B4-BE49-F238E27FC236}">
                  <a16:creationId xmlns:a16="http://schemas.microsoft.com/office/drawing/2014/main" id="{B0210B7F-84AA-41BE-87D2-9F526001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461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4">
              <a:extLst>
                <a:ext uri="{FF2B5EF4-FFF2-40B4-BE49-F238E27FC236}">
                  <a16:creationId xmlns:a16="http://schemas.microsoft.com/office/drawing/2014/main" id="{17B17F87-1255-4200-A4C5-1F8661A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07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3">
              <a:extLst>
                <a:ext uri="{FF2B5EF4-FFF2-40B4-BE49-F238E27FC236}">
                  <a16:creationId xmlns:a16="http://schemas.microsoft.com/office/drawing/2014/main" id="{D55CF0FB-1894-4689-808C-524F20F2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41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D672041-E9F6-41CA-8F94-8F92F4F5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481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5">
              <a:extLst>
                <a:ext uri="{FF2B5EF4-FFF2-40B4-BE49-F238E27FC236}">
                  <a16:creationId xmlns:a16="http://schemas.microsoft.com/office/drawing/2014/main" id="{F2980BBB-6C11-4661-B664-64A509E7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910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7">
              <a:extLst>
                <a:ext uri="{FF2B5EF4-FFF2-40B4-BE49-F238E27FC236}">
                  <a16:creationId xmlns:a16="http://schemas.microsoft.com/office/drawing/2014/main" id="{74418F40-0BE6-45C5-A622-A4EC9ECC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642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8">
              <a:extLst>
                <a:ext uri="{FF2B5EF4-FFF2-40B4-BE49-F238E27FC236}">
                  <a16:creationId xmlns:a16="http://schemas.microsoft.com/office/drawing/2014/main" id="{689670C9-875E-4A8F-8485-379483869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83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9">
              <a:extLst>
                <a:ext uri="{FF2B5EF4-FFF2-40B4-BE49-F238E27FC236}">
                  <a16:creationId xmlns:a16="http://schemas.microsoft.com/office/drawing/2014/main" id="{B73F6F9B-7042-48A0-8AAB-CFD4AE10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251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0">
              <a:extLst>
                <a:ext uri="{FF2B5EF4-FFF2-40B4-BE49-F238E27FC236}">
                  <a16:creationId xmlns:a16="http://schemas.microsoft.com/office/drawing/2014/main" id="{D9922668-2B6F-4226-BEBD-91DBE7EB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974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1">
              <a:extLst>
                <a:ext uri="{FF2B5EF4-FFF2-40B4-BE49-F238E27FC236}">
                  <a16:creationId xmlns:a16="http://schemas.microsoft.com/office/drawing/2014/main" id="{25E4C9F4-6F2B-48AB-A99B-392DE5473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803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5">
              <a:extLst>
                <a:ext uri="{FF2B5EF4-FFF2-40B4-BE49-F238E27FC236}">
                  <a16:creationId xmlns:a16="http://schemas.microsoft.com/office/drawing/2014/main" id="{65715319-1FF9-45E8-9E9A-C674AF42E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013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6">
              <a:extLst>
                <a:ext uri="{FF2B5EF4-FFF2-40B4-BE49-F238E27FC236}">
                  <a16:creationId xmlns:a16="http://schemas.microsoft.com/office/drawing/2014/main" id="{12649F26-7CDE-4DB8-83B3-EF3782AD0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836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7">
              <a:extLst>
                <a:ext uri="{FF2B5EF4-FFF2-40B4-BE49-F238E27FC236}">
                  <a16:creationId xmlns:a16="http://schemas.microsoft.com/office/drawing/2014/main" id="{2FE4021B-DAF2-4374-BA57-A3492434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545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8">
              <a:extLst>
                <a:ext uri="{FF2B5EF4-FFF2-40B4-BE49-F238E27FC236}">
                  <a16:creationId xmlns:a16="http://schemas.microsoft.com/office/drawing/2014/main" id="{DF5BAFBB-6EF3-4AB2-AEB6-101F5E93B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570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9">
              <a:extLst>
                <a:ext uri="{FF2B5EF4-FFF2-40B4-BE49-F238E27FC236}">
                  <a16:creationId xmlns:a16="http://schemas.microsoft.com/office/drawing/2014/main" id="{237BBB0E-5E66-4455-9E38-5A7A576FA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178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3">
              <a:extLst>
                <a:ext uri="{FF2B5EF4-FFF2-40B4-BE49-F238E27FC236}">
                  <a16:creationId xmlns:a16="http://schemas.microsoft.com/office/drawing/2014/main" id="{F3737C72-7122-4969-90DB-9F1A2A2E7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260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6">
              <a:extLst>
                <a:ext uri="{FF2B5EF4-FFF2-40B4-BE49-F238E27FC236}">
                  <a16:creationId xmlns:a16="http://schemas.microsoft.com/office/drawing/2014/main" id="{E0471B7E-606B-4DF6-97A3-C86A2300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074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7">
              <a:extLst>
                <a:ext uri="{FF2B5EF4-FFF2-40B4-BE49-F238E27FC236}">
                  <a16:creationId xmlns:a16="http://schemas.microsoft.com/office/drawing/2014/main" id="{90E27B31-5A24-46EB-85BE-DC5C886BC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524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8">
              <a:extLst>
                <a:ext uri="{FF2B5EF4-FFF2-40B4-BE49-F238E27FC236}">
                  <a16:creationId xmlns:a16="http://schemas.microsoft.com/office/drawing/2014/main" id="{2EDC5D7B-EB07-447D-B76E-A07A6632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501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9">
              <a:extLst>
                <a:ext uri="{FF2B5EF4-FFF2-40B4-BE49-F238E27FC236}">
                  <a16:creationId xmlns:a16="http://schemas.microsoft.com/office/drawing/2014/main" id="{BC74D79F-6756-4F06-A0F5-DC43209C5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2775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0">
              <a:extLst>
                <a:ext uri="{FF2B5EF4-FFF2-40B4-BE49-F238E27FC236}">
                  <a16:creationId xmlns:a16="http://schemas.microsoft.com/office/drawing/2014/main" id="{2210FDBB-A853-4414-A030-69E1F4295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6905" y="2952119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2">
              <a:extLst>
                <a:ext uri="{FF2B5EF4-FFF2-40B4-BE49-F238E27FC236}">
                  <a16:creationId xmlns:a16="http://schemas.microsoft.com/office/drawing/2014/main" id="{9AAC29D9-EC94-4008-824A-E1F0F2187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217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3">
              <a:extLst>
                <a:ext uri="{FF2B5EF4-FFF2-40B4-BE49-F238E27FC236}">
                  <a16:creationId xmlns:a16="http://schemas.microsoft.com/office/drawing/2014/main" id="{8B39C842-398E-4937-A696-BFFC3860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3664" y="5750749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4">
              <a:extLst>
                <a:ext uri="{FF2B5EF4-FFF2-40B4-BE49-F238E27FC236}">
                  <a16:creationId xmlns:a16="http://schemas.microsoft.com/office/drawing/2014/main" id="{7088F78F-878E-460B-87EC-BA3BF1B54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061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5">
              <a:extLst>
                <a:ext uri="{FF2B5EF4-FFF2-40B4-BE49-F238E27FC236}">
                  <a16:creationId xmlns:a16="http://schemas.microsoft.com/office/drawing/2014/main" id="{63E026E2-AE0E-499A-A8FA-39274DFB0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692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550BA48D-6442-47A4-95D9-5C452FF88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3470" y="668474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06EF15E3-76AB-4075-B334-94FD017C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352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06">
              <a:extLst>
                <a:ext uri="{FF2B5EF4-FFF2-40B4-BE49-F238E27FC236}">
                  <a16:creationId xmlns:a16="http://schemas.microsoft.com/office/drawing/2014/main" id="{9FED76EA-CA3D-4690-9FCE-768160FAB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2771" y="-4523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94267EB-8640-4DF3-9F5F-F38995109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81725" y="40256"/>
            <a:ext cx="503194" cy="6764629"/>
            <a:chOff x="11581725" y="-50217"/>
            <a:chExt cx="503194" cy="6814823"/>
          </a:xfrm>
        </p:grpSpPr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62E43E43-4CB1-436A-8F39-FDA46F384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9500" y="665496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01953B1A-913D-4BC4-AD4F-7DCC6BB0A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75602" y="79700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1">
              <a:extLst>
                <a:ext uri="{FF2B5EF4-FFF2-40B4-BE49-F238E27FC236}">
                  <a16:creationId xmlns:a16="http://schemas.microsoft.com/office/drawing/2014/main" id="{6085CF7C-052A-40B4-A519-5B9C532D8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48571" y="95141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2">
              <a:extLst>
                <a:ext uri="{FF2B5EF4-FFF2-40B4-BE49-F238E27FC236}">
                  <a16:creationId xmlns:a16="http://schemas.microsoft.com/office/drawing/2014/main" id="{6A30D3AB-0061-492B-87F5-7F8512F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45576" y="38698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3">
              <a:extLst>
                <a:ext uri="{FF2B5EF4-FFF2-40B4-BE49-F238E27FC236}">
                  <a16:creationId xmlns:a16="http://schemas.microsoft.com/office/drawing/2014/main" id="{69A009B8-1C16-4886-84BE-F36873A8F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36657" y="1190192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4">
              <a:extLst>
                <a:ext uri="{FF2B5EF4-FFF2-40B4-BE49-F238E27FC236}">
                  <a16:creationId xmlns:a16="http://schemas.microsoft.com/office/drawing/2014/main" id="{4262414F-5D33-444C-81D6-D059EC05D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22504" y="55061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5">
              <a:extLst>
                <a:ext uri="{FF2B5EF4-FFF2-40B4-BE49-F238E27FC236}">
                  <a16:creationId xmlns:a16="http://schemas.microsoft.com/office/drawing/2014/main" id="{A035666B-2FAB-4FD6-9ADA-4770A33B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36517" y="139979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6">
              <a:extLst>
                <a:ext uri="{FF2B5EF4-FFF2-40B4-BE49-F238E27FC236}">
                  <a16:creationId xmlns:a16="http://schemas.microsoft.com/office/drawing/2014/main" id="{BC45742B-781F-43CF-967D-04E8532B5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36213" y="222982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7">
              <a:extLst>
                <a:ext uri="{FF2B5EF4-FFF2-40B4-BE49-F238E27FC236}">
                  <a16:creationId xmlns:a16="http://schemas.microsoft.com/office/drawing/2014/main" id="{9A565171-85E6-47B4-96D9-A815A5A60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22666" y="160953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9">
              <a:extLst>
                <a:ext uri="{FF2B5EF4-FFF2-40B4-BE49-F238E27FC236}">
                  <a16:creationId xmlns:a16="http://schemas.microsoft.com/office/drawing/2014/main" id="{781905C4-1133-4589-891D-4E6052BC9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02116" y="19189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9D613E3-CA24-4F43-A0A9-345387044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7347" y="183933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1">
              <a:extLst>
                <a:ext uri="{FF2B5EF4-FFF2-40B4-BE49-F238E27FC236}">
                  <a16:creationId xmlns:a16="http://schemas.microsoft.com/office/drawing/2014/main" id="{0C069C76-F3AB-4A56-AB65-D9837622A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63644" y="2073692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8">
              <a:extLst>
                <a:ext uri="{FF2B5EF4-FFF2-40B4-BE49-F238E27FC236}">
                  <a16:creationId xmlns:a16="http://schemas.microsoft.com/office/drawing/2014/main" id="{B549DF45-2D76-437C-ACBF-763DF06F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288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9">
              <a:extLst>
                <a:ext uri="{FF2B5EF4-FFF2-40B4-BE49-F238E27FC236}">
                  <a16:creationId xmlns:a16="http://schemas.microsoft.com/office/drawing/2014/main" id="{B49F2B88-F0AA-40D6-997C-4CD28AD29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525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0">
              <a:extLst>
                <a:ext uri="{FF2B5EF4-FFF2-40B4-BE49-F238E27FC236}">
                  <a16:creationId xmlns:a16="http://schemas.microsoft.com/office/drawing/2014/main" id="{36A4A66A-D1F4-4383-8D28-A68695937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991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1">
              <a:extLst>
                <a:ext uri="{FF2B5EF4-FFF2-40B4-BE49-F238E27FC236}">
                  <a16:creationId xmlns:a16="http://schemas.microsoft.com/office/drawing/2014/main" id="{1A73A306-1140-4842-AB32-DEFA0C75D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296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2">
              <a:extLst>
                <a:ext uri="{FF2B5EF4-FFF2-40B4-BE49-F238E27FC236}">
                  <a16:creationId xmlns:a16="http://schemas.microsoft.com/office/drawing/2014/main" id="{9E9F1E99-2F3F-4867-BBFE-FCA8F92CA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079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3">
              <a:extLst>
                <a:ext uri="{FF2B5EF4-FFF2-40B4-BE49-F238E27FC236}">
                  <a16:creationId xmlns:a16="http://schemas.microsoft.com/office/drawing/2014/main" id="{015B614E-DBF6-4DE6-9339-24B527AE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35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4">
              <a:extLst>
                <a:ext uri="{FF2B5EF4-FFF2-40B4-BE49-F238E27FC236}">
                  <a16:creationId xmlns:a16="http://schemas.microsoft.com/office/drawing/2014/main" id="{2D99F085-1658-457C-A1E7-8BB59784E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437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6">
              <a:extLst>
                <a:ext uri="{FF2B5EF4-FFF2-40B4-BE49-F238E27FC236}">
                  <a16:creationId xmlns:a16="http://schemas.microsoft.com/office/drawing/2014/main" id="{72314D71-6CB0-478C-A2EE-9DD68D4B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434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9">
              <a:extLst>
                <a:ext uri="{FF2B5EF4-FFF2-40B4-BE49-F238E27FC236}">
                  <a16:creationId xmlns:a16="http://schemas.microsoft.com/office/drawing/2014/main" id="{CFF40123-9723-4AED-B3F6-54C54E54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914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18149ACA-B455-497E-A336-7CA5EA3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0699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2">
              <a:extLst>
                <a:ext uri="{FF2B5EF4-FFF2-40B4-BE49-F238E27FC236}">
                  <a16:creationId xmlns:a16="http://schemas.microsoft.com/office/drawing/2014/main" id="{C0CE652D-B224-4EC0-A270-14E78D333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5689" y="323256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3">
              <a:extLst>
                <a:ext uri="{FF2B5EF4-FFF2-40B4-BE49-F238E27FC236}">
                  <a16:creationId xmlns:a16="http://schemas.microsoft.com/office/drawing/2014/main" id="{37E8E3DB-6FB9-4F73-B1D1-F3B3A3C10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15602" y="4323879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4">
              <a:extLst>
                <a:ext uri="{FF2B5EF4-FFF2-40B4-BE49-F238E27FC236}">
                  <a16:creationId xmlns:a16="http://schemas.microsoft.com/office/drawing/2014/main" id="{FA7E6C6A-13E7-43F5-9891-23A9983A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19532" y="5321202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5">
              <a:extLst>
                <a:ext uri="{FF2B5EF4-FFF2-40B4-BE49-F238E27FC236}">
                  <a16:creationId xmlns:a16="http://schemas.microsoft.com/office/drawing/2014/main" id="{E2A09D59-BD40-4E83-9EE0-71DB34EAB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15184" y="453210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6">
              <a:extLst>
                <a:ext uri="{FF2B5EF4-FFF2-40B4-BE49-F238E27FC236}">
                  <a16:creationId xmlns:a16="http://schemas.microsoft.com/office/drawing/2014/main" id="{FB0AF6EA-0C4B-419C-A465-AF41DAD75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7321" y="598309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7">
              <a:extLst>
                <a:ext uri="{FF2B5EF4-FFF2-40B4-BE49-F238E27FC236}">
                  <a16:creationId xmlns:a16="http://schemas.microsoft.com/office/drawing/2014/main" id="{994F7A2A-F2AF-4DBA-B4AB-295CD6BFF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9087" y="2996628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8">
              <a:extLst>
                <a:ext uri="{FF2B5EF4-FFF2-40B4-BE49-F238E27FC236}">
                  <a16:creationId xmlns:a16="http://schemas.microsoft.com/office/drawing/2014/main" id="{AF7C6756-507C-4EAA-8584-98559EBA7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06756" y="4836724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9">
              <a:extLst>
                <a:ext uri="{FF2B5EF4-FFF2-40B4-BE49-F238E27FC236}">
                  <a16:creationId xmlns:a16="http://schemas.microsoft.com/office/drawing/2014/main" id="{C957EA97-DC3B-4894-B0EF-0548C0FB8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8864" y="507784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0">
              <a:extLst>
                <a:ext uri="{FF2B5EF4-FFF2-40B4-BE49-F238E27FC236}">
                  <a16:creationId xmlns:a16="http://schemas.microsoft.com/office/drawing/2014/main" id="{9E831CBF-DE63-4669-9B35-9E0B9A612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3828" y="253454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1">
              <a:extLst>
                <a:ext uri="{FF2B5EF4-FFF2-40B4-BE49-F238E27FC236}">
                  <a16:creationId xmlns:a16="http://schemas.microsoft.com/office/drawing/2014/main" id="{DDCDA67E-7542-4ED8-949C-84C7EAD4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7321" y="621509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2">
              <a:extLst>
                <a:ext uri="{FF2B5EF4-FFF2-40B4-BE49-F238E27FC236}">
                  <a16:creationId xmlns:a16="http://schemas.microsoft.com/office/drawing/2014/main" id="{D8B93D38-E025-4D67-8A0C-19E325320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75489" y="5533115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4">
              <a:extLst>
                <a:ext uri="{FF2B5EF4-FFF2-40B4-BE49-F238E27FC236}">
                  <a16:creationId xmlns:a16="http://schemas.microsoft.com/office/drawing/2014/main" id="{4E29CE45-4558-426B-8C24-3069B0481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79279" y="401724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5">
              <a:extLst>
                <a:ext uri="{FF2B5EF4-FFF2-40B4-BE49-F238E27FC236}">
                  <a16:creationId xmlns:a16="http://schemas.microsoft.com/office/drawing/2014/main" id="{3B64559B-6389-4C5E-A736-9BB79FBA0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7128" y="577306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6">
              <a:extLst>
                <a:ext uri="{FF2B5EF4-FFF2-40B4-BE49-F238E27FC236}">
                  <a16:creationId xmlns:a16="http://schemas.microsoft.com/office/drawing/2014/main" id="{EB6B7C23-A7CF-4256-932B-D67CD52BA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06187" y="276716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7">
              <a:extLst>
                <a:ext uri="{FF2B5EF4-FFF2-40B4-BE49-F238E27FC236}">
                  <a16:creationId xmlns:a16="http://schemas.microsoft.com/office/drawing/2014/main" id="{62342B15-30BB-40CF-87B9-130A77AC8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64332" y="378611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8">
              <a:extLst>
                <a:ext uri="{FF2B5EF4-FFF2-40B4-BE49-F238E27FC236}">
                  <a16:creationId xmlns:a16="http://schemas.microsoft.com/office/drawing/2014/main" id="{3EEDF4C2-803E-42B9-B9A1-31E071A72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9589" y="3552646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9">
              <a:extLst>
                <a:ext uri="{FF2B5EF4-FFF2-40B4-BE49-F238E27FC236}">
                  <a16:creationId xmlns:a16="http://schemas.microsoft.com/office/drawing/2014/main" id="{CFF066B7-F19B-494E-817B-9443234AF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8203" y="644431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2">
              <a:extLst>
                <a:ext uri="{FF2B5EF4-FFF2-40B4-BE49-F238E27FC236}">
                  <a16:creationId xmlns:a16="http://schemas.microsoft.com/office/drawing/2014/main" id="{BEA79FD9-FE3C-474C-9635-FA1AC8B10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002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3">
              <a:extLst>
                <a:ext uri="{FF2B5EF4-FFF2-40B4-BE49-F238E27FC236}">
                  <a16:creationId xmlns:a16="http://schemas.microsoft.com/office/drawing/2014/main" id="{5A1C9036-2209-48AB-9A45-1CF7A88BC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137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4">
              <a:extLst>
                <a:ext uri="{FF2B5EF4-FFF2-40B4-BE49-F238E27FC236}">
                  <a16:creationId xmlns:a16="http://schemas.microsoft.com/office/drawing/2014/main" id="{949D7B76-E779-437D-BF53-4B314E30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933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5">
              <a:extLst>
                <a:ext uri="{FF2B5EF4-FFF2-40B4-BE49-F238E27FC236}">
                  <a16:creationId xmlns:a16="http://schemas.microsoft.com/office/drawing/2014/main" id="{6C7666CC-2CD8-49CF-97E8-03A4748E5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996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6">
              <a:extLst>
                <a:ext uri="{FF2B5EF4-FFF2-40B4-BE49-F238E27FC236}">
                  <a16:creationId xmlns:a16="http://schemas.microsoft.com/office/drawing/2014/main" id="{6694159E-961A-40AD-9710-DE5D858B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774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7">
              <a:extLst>
                <a:ext uri="{FF2B5EF4-FFF2-40B4-BE49-F238E27FC236}">
                  <a16:creationId xmlns:a16="http://schemas.microsoft.com/office/drawing/2014/main" id="{3415C869-BF38-4F37-A07D-99863F6F0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9792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532C6F8-F368-4C0C-A0C7-26ED5B5C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531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9">
              <a:extLst>
                <a:ext uri="{FF2B5EF4-FFF2-40B4-BE49-F238E27FC236}">
                  <a16:creationId xmlns:a16="http://schemas.microsoft.com/office/drawing/2014/main" id="{CE0F0051-9235-439E-906C-6D4734860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0456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0">
              <a:extLst>
                <a:ext uri="{FF2B5EF4-FFF2-40B4-BE49-F238E27FC236}">
                  <a16:creationId xmlns:a16="http://schemas.microsoft.com/office/drawing/2014/main" id="{595300AA-1720-4A83-A1A6-AEAC14DC4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878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71">
              <a:extLst>
                <a:ext uri="{FF2B5EF4-FFF2-40B4-BE49-F238E27FC236}">
                  <a16:creationId xmlns:a16="http://schemas.microsoft.com/office/drawing/2014/main" id="{4C3205CA-C6A4-4BC9-A856-44012512D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611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72">
              <a:extLst>
                <a:ext uri="{FF2B5EF4-FFF2-40B4-BE49-F238E27FC236}">
                  <a16:creationId xmlns:a16="http://schemas.microsoft.com/office/drawing/2014/main" id="{2ADF09EA-ED2B-435A-98A9-C04F61AEC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284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3">
              <a:extLst>
                <a:ext uri="{FF2B5EF4-FFF2-40B4-BE49-F238E27FC236}">
                  <a16:creationId xmlns:a16="http://schemas.microsoft.com/office/drawing/2014/main" id="{FECDE996-00DD-4523-A839-977B3099D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772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74">
              <a:extLst>
                <a:ext uri="{FF2B5EF4-FFF2-40B4-BE49-F238E27FC236}">
                  <a16:creationId xmlns:a16="http://schemas.microsoft.com/office/drawing/2014/main" id="{41E13E80-7416-41BF-9F70-0471C375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8567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5">
              <a:extLst>
                <a:ext uri="{FF2B5EF4-FFF2-40B4-BE49-F238E27FC236}">
                  <a16:creationId xmlns:a16="http://schemas.microsoft.com/office/drawing/2014/main" id="{E0904C63-D5F2-4DEC-BC8B-20A26201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068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77">
              <a:extLst>
                <a:ext uri="{FF2B5EF4-FFF2-40B4-BE49-F238E27FC236}">
                  <a16:creationId xmlns:a16="http://schemas.microsoft.com/office/drawing/2014/main" id="{E8FF1427-C8C3-4A62-BA09-C39CD288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8592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85">
              <a:extLst>
                <a:ext uri="{FF2B5EF4-FFF2-40B4-BE49-F238E27FC236}">
                  <a16:creationId xmlns:a16="http://schemas.microsoft.com/office/drawing/2014/main" id="{8A423576-FAF7-451E-8E03-BD83EB4C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7218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87">
              <a:extLst>
                <a:ext uri="{FF2B5EF4-FFF2-40B4-BE49-F238E27FC236}">
                  <a16:creationId xmlns:a16="http://schemas.microsoft.com/office/drawing/2014/main" id="{6E983BE2-E9E0-42E2-9321-D69CE9C5D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9666" y="659402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8">
              <a:extLst>
                <a:ext uri="{FF2B5EF4-FFF2-40B4-BE49-F238E27FC236}">
                  <a16:creationId xmlns:a16="http://schemas.microsoft.com/office/drawing/2014/main" id="{D3F95FF6-487C-4B8A-8366-D3ED41932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022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2FB17AE4-6B5D-4C91-8A55-551DF75ED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23344" y="-287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698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428962-527F-870E-3742-EE7A8F7D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1371599"/>
            <a:ext cx="3333611" cy="3410047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Project </a:t>
            </a:r>
            <a:r>
              <a:rPr lang="es-CO" dirty="0" err="1"/>
              <a:t>Architecture</a:t>
            </a:r>
            <a:endParaRPr lang="es-CO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92946-B39C-4250-B4C8-D82A25043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4896" y="0"/>
            <a:ext cx="6640807" cy="5988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2F276B-F14E-07D4-943B-7BC0F7117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468" y="876300"/>
            <a:ext cx="5027324" cy="4532344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O" b="1" dirty="0" err="1"/>
              <a:t>Backend</a:t>
            </a:r>
            <a:endParaRPr lang="es-C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/>
              <a:t>FastAPI: Framework for </a:t>
            </a:r>
            <a:r>
              <a:rPr lang="es-CO" dirty="0" err="1"/>
              <a:t>building</a:t>
            </a:r>
            <a:r>
              <a:rPr lang="es-CO" dirty="0"/>
              <a:t> </a:t>
            </a:r>
            <a:r>
              <a:rPr lang="es-CO" dirty="0" err="1"/>
              <a:t>fast</a:t>
            </a:r>
            <a:r>
              <a:rPr lang="es-CO" dirty="0"/>
              <a:t> and </a:t>
            </a:r>
            <a:r>
              <a:rPr lang="es-CO" dirty="0" err="1"/>
              <a:t>efficient</a:t>
            </a:r>
            <a:r>
              <a:rPr lang="es-CO" dirty="0"/>
              <a:t> </a:t>
            </a:r>
            <a:r>
              <a:rPr lang="es-CO" dirty="0" err="1"/>
              <a:t>APIs</a:t>
            </a:r>
            <a:r>
              <a:rPr lang="es-CO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/>
              <a:t>SQLAlchemy: ORM for </a:t>
            </a:r>
            <a:r>
              <a:rPr lang="es-CO" dirty="0" err="1"/>
              <a:t>database</a:t>
            </a:r>
            <a:r>
              <a:rPr lang="es-CO" dirty="0"/>
              <a:t> </a:t>
            </a:r>
            <a:r>
              <a:rPr lang="es-CO" dirty="0" err="1"/>
              <a:t>management</a:t>
            </a:r>
            <a:r>
              <a:rPr lang="es-CO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b="1" dirty="0"/>
              <a:t>Server</a:t>
            </a:r>
            <a:endParaRPr lang="es-C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/>
              <a:t>Uvicorn: </a:t>
            </a:r>
            <a:r>
              <a:rPr lang="es-CO" dirty="0" err="1"/>
              <a:t>Fast</a:t>
            </a:r>
            <a:r>
              <a:rPr lang="es-CO" dirty="0"/>
              <a:t> ASGI server to run FastAPI </a:t>
            </a:r>
            <a:r>
              <a:rPr lang="es-CO" dirty="0" err="1"/>
              <a:t>applications</a:t>
            </a:r>
            <a:r>
              <a:rPr lang="es-CO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b="1" dirty="0" err="1"/>
              <a:t>Dependency</a:t>
            </a:r>
            <a:r>
              <a:rPr lang="es-CO" b="1" dirty="0"/>
              <a:t> Management</a:t>
            </a:r>
            <a:endParaRPr lang="es-C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/>
              <a:t>Poetry: Tool for </a:t>
            </a:r>
            <a:r>
              <a:rPr lang="es-CO" dirty="0" err="1"/>
              <a:t>dependency</a:t>
            </a:r>
            <a:r>
              <a:rPr lang="es-CO" dirty="0"/>
              <a:t> </a:t>
            </a:r>
            <a:r>
              <a:rPr lang="es-CO" dirty="0" err="1"/>
              <a:t>management</a:t>
            </a:r>
            <a:r>
              <a:rPr lang="es-CO" dirty="0"/>
              <a:t> and </a:t>
            </a:r>
            <a:r>
              <a:rPr lang="es-CO" dirty="0" err="1"/>
              <a:t>packaging</a:t>
            </a:r>
            <a:r>
              <a:rPr lang="es-CO" dirty="0"/>
              <a:t>.</a:t>
            </a:r>
          </a:p>
          <a:p>
            <a:endParaRPr lang="es-CO" dirty="0"/>
          </a:p>
        </p:txBody>
      </p:sp>
      <p:sp>
        <p:nvSpPr>
          <p:cNvPr id="12" name="Freeform 142">
            <a:extLst>
              <a:ext uri="{FF2B5EF4-FFF2-40B4-BE49-F238E27FC236}">
                <a16:creationId xmlns:a16="http://schemas.microsoft.com/office/drawing/2014/main" id="{B30D69F3-F5DC-4D65-B4AF-733FF6D5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EC2BF8-6140-4DEA-8D04-010C6305B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82" y="5502854"/>
            <a:ext cx="12048558" cy="1050358"/>
            <a:chOff x="19682" y="5502854"/>
            <a:chExt cx="12048558" cy="1050358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6951B5F-AC36-48AF-A319-55FE78425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id="{F49E610F-6598-471F-91DF-D5851F1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7">
              <a:extLst>
                <a:ext uri="{FF2B5EF4-FFF2-40B4-BE49-F238E27FC236}">
                  <a16:creationId xmlns:a16="http://schemas.microsoft.com/office/drawing/2014/main" id="{74DE0CDB-BB1F-4A69-A0A2-9C32D0B6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0">
              <a:extLst>
                <a:ext uri="{FF2B5EF4-FFF2-40B4-BE49-F238E27FC236}">
                  <a16:creationId xmlns:a16="http://schemas.microsoft.com/office/drawing/2014/main" id="{05BE2C0F-8AF8-4EB8-9EE8-0F65327A5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2">
              <a:extLst>
                <a:ext uri="{FF2B5EF4-FFF2-40B4-BE49-F238E27FC236}">
                  <a16:creationId xmlns:a16="http://schemas.microsoft.com/office/drawing/2014/main" id="{2A5CD3F7-632C-4582-87F6-584F870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51D68BBB-9910-4A2E-8881-4760A930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9">
              <a:extLst>
                <a:ext uri="{FF2B5EF4-FFF2-40B4-BE49-F238E27FC236}">
                  <a16:creationId xmlns:a16="http://schemas.microsoft.com/office/drawing/2014/main" id="{7EC690E3-A4DE-4B8A-A186-0F3B49BC2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5">
              <a:extLst>
                <a:ext uri="{FF2B5EF4-FFF2-40B4-BE49-F238E27FC236}">
                  <a16:creationId xmlns:a16="http://schemas.microsoft.com/office/drawing/2014/main" id="{1BB18CCD-20C3-4BE5-A6BA-9339E8AB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7">
              <a:extLst>
                <a:ext uri="{FF2B5EF4-FFF2-40B4-BE49-F238E27FC236}">
                  <a16:creationId xmlns:a16="http://schemas.microsoft.com/office/drawing/2014/main" id="{BED0B41F-67D3-4AD8-9A8A-DA5DD871A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9">
              <a:extLst>
                <a:ext uri="{FF2B5EF4-FFF2-40B4-BE49-F238E27FC236}">
                  <a16:creationId xmlns:a16="http://schemas.microsoft.com/office/drawing/2014/main" id="{BC7AB75D-8130-4CC6-96B3-BAD26C374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1">
              <a:extLst>
                <a:ext uri="{FF2B5EF4-FFF2-40B4-BE49-F238E27FC236}">
                  <a16:creationId xmlns:a16="http://schemas.microsoft.com/office/drawing/2014/main" id="{A4118456-1C3E-447C-81DD-1F013BF5E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:a16="http://schemas.microsoft.com/office/drawing/2014/main" id="{9C6D6B04-EC5A-4149-A53B-C73E97693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4">
              <a:extLst>
                <a:ext uri="{FF2B5EF4-FFF2-40B4-BE49-F238E27FC236}">
                  <a16:creationId xmlns:a16="http://schemas.microsoft.com/office/drawing/2014/main" id="{813095FE-556E-4A61-9BF3-732D49280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1">
              <a:extLst>
                <a:ext uri="{FF2B5EF4-FFF2-40B4-BE49-F238E27FC236}">
                  <a16:creationId xmlns:a16="http://schemas.microsoft.com/office/drawing/2014/main" id="{21793E62-B549-4243-B8FA-B143D6B4A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853621" y="633859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1">
              <a:extLst>
                <a:ext uri="{FF2B5EF4-FFF2-40B4-BE49-F238E27FC236}">
                  <a16:creationId xmlns:a16="http://schemas.microsoft.com/office/drawing/2014/main" id="{43ADD9DB-48ED-4A8C-9A75-0E93AB47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2">
              <a:extLst>
                <a:ext uri="{FF2B5EF4-FFF2-40B4-BE49-F238E27FC236}">
                  <a16:creationId xmlns:a16="http://schemas.microsoft.com/office/drawing/2014/main" id="{E7C72DF4-E774-4605-971D-0840BD069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3">
              <a:extLst>
                <a:ext uri="{FF2B5EF4-FFF2-40B4-BE49-F238E27FC236}">
                  <a16:creationId xmlns:a16="http://schemas.microsoft.com/office/drawing/2014/main" id="{23BFA407-416B-4086-A635-1FB860F0E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7C8F4B70-75FD-4457-A219-00E8F9862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5">
              <a:extLst>
                <a:ext uri="{FF2B5EF4-FFF2-40B4-BE49-F238E27FC236}">
                  <a16:creationId xmlns:a16="http://schemas.microsoft.com/office/drawing/2014/main" id="{8B19E2D0-7290-4EC0-AB6B-7F7AD87BD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A19B4676-7AC8-4F42-A34D-1A39433E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7">
              <a:extLst>
                <a:ext uri="{FF2B5EF4-FFF2-40B4-BE49-F238E27FC236}">
                  <a16:creationId xmlns:a16="http://schemas.microsoft.com/office/drawing/2014/main" id="{8B7FE908-80E4-483B-A777-C7B4EC478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id="{2681A8C9-F444-4E8C-B844-9F7949428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D20ADAA4-D2A2-4685-98BF-248A08AE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0">
              <a:extLst>
                <a:ext uri="{FF2B5EF4-FFF2-40B4-BE49-F238E27FC236}">
                  <a16:creationId xmlns:a16="http://schemas.microsoft.com/office/drawing/2014/main" id="{341DD6EA-CF88-4A3C-BAEE-50104276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1">
              <a:extLst>
                <a:ext uri="{FF2B5EF4-FFF2-40B4-BE49-F238E27FC236}">
                  <a16:creationId xmlns:a16="http://schemas.microsoft.com/office/drawing/2014/main" id="{3D241D69-1838-4786-A9A3-E92867ABF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2">
              <a:extLst>
                <a:ext uri="{FF2B5EF4-FFF2-40B4-BE49-F238E27FC236}">
                  <a16:creationId xmlns:a16="http://schemas.microsoft.com/office/drawing/2014/main" id="{7A7396BB-7045-4151-AACC-8B8AF1ABD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3">
              <a:extLst>
                <a:ext uri="{FF2B5EF4-FFF2-40B4-BE49-F238E27FC236}">
                  <a16:creationId xmlns:a16="http://schemas.microsoft.com/office/drawing/2014/main" id="{83B1DF51-D55B-4AE2-A489-6922F695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4">
              <a:extLst>
                <a:ext uri="{FF2B5EF4-FFF2-40B4-BE49-F238E27FC236}">
                  <a16:creationId xmlns:a16="http://schemas.microsoft.com/office/drawing/2014/main" id="{E41D6AEB-5E2A-4A68-9632-4AE137F1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3">
              <a:extLst>
                <a:ext uri="{FF2B5EF4-FFF2-40B4-BE49-F238E27FC236}">
                  <a16:creationId xmlns:a16="http://schemas.microsoft.com/office/drawing/2014/main" id="{BA517482-AC50-4901-A826-FBA4B1FC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4">
              <a:extLst>
                <a:ext uri="{FF2B5EF4-FFF2-40B4-BE49-F238E27FC236}">
                  <a16:creationId xmlns:a16="http://schemas.microsoft.com/office/drawing/2014/main" id="{2A95EDEC-E641-4466-9ADD-86C263F3B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5">
              <a:extLst>
                <a:ext uri="{FF2B5EF4-FFF2-40B4-BE49-F238E27FC236}">
                  <a16:creationId xmlns:a16="http://schemas.microsoft.com/office/drawing/2014/main" id="{330903BB-74EF-422B-A451-76F6988A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7">
              <a:extLst>
                <a:ext uri="{FF2B5EF4-FFF2-40B4-BE49-F238E27FC236}">
                  <a16:creationId xmlns:a16="http://schemas.microsoft.com/office/drawing/2014/main" id="{24CE6A5E-8D30-4EA3-BC99-FFDDD534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8">
              <a:extLst>
                <a:ext uri="{FF2B5EF4-FFF2-40B4-BE49-F238E27FC236}">
                  <a16:creationId xmlns:a16="http://schemas.microsoft.com/office/drawing/2014/main" id="{9DA5CEEA-CCF3-470C-9F26-89B2E069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9">
              <a:extLst>
                <a:ext uri="{FF2B5EF4-FFF2-40B4-BE49-F238E27FC236}">
                  <a16:creationId xmlns:a16="http://schemas.microsoft.com/office/drawing/2014/main" id="{99C33A0E-8550-4F20-BDDC-C85558B2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20">
              <a:extLst>
                <a:ext uri="{FF2B5EF4-FFF2-40B4-BE49-F238E27FC236}">
                  <a16:creationId xmlns:a16="http://schemas.microsoft.com/office/drawing/2014/main" id="{08AB78FF-9221-4AC7-B053-CBFD5EC5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1">
              <a:extLst>
                <a:ext uri="{FF2B5EF4-FFF2-40B4-BE49-F238E27FC236}">
                  <a16:creationId xmlns:a16="http://schemas.microsoft.com/office/drawing/2014/main" id="{D78AC1AB-3499-4D82-9A7A-D2991E6CD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35821" y="6357642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5">
              <a:extLst>
                <a:ext uri="{FF2B5EF4-FFF2-40B4-BE49-F238E27FC236}">
                  <a16:creationId xmlns:a16="http://schemas.microsoft.com/office/drawing/2014/main" id="{59E3CCFE-3C59-4B4D-A526-1DF92E8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6">
              <a:extLst>
                <a:ext uri="{FF2B5EF4-FFF2-40B4-BE49-F238E27FC236}">
                  <a16:creationId xmlns:a16="http://schemas.microsoft.com/office/drawing/2014/main" id="{53464886-46EA-497B-9720-6F6857F6A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7">
              <a:extLst>
                <a:ext uri="{FF2B5EF4-FFF2-40B4-BE49-F238E27FC236}">
                  <a16:creationId xmlns:a16="http://schemas.microsoft.com/office/drawing/2014/main" id="{7A5A5F60-422F-473E-9599-2EFA5B2AE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8">
              <a:extLst>
                <a:ext uri="{FF2B5EF4-FFF2-40B4-BE49-F238E27FC236}">
                  <a16:creationId xmlns:a16="http://schemas.microsoft.com/office/drawing/2014/main" id="{F39522BC-A79E-4F47-8082-198FBEA11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9">
              <a:extLst>
                <a:ext uri="{FF2B5EF4-FFF2-40B4-BE49-F238E27FC236}">
                  <a16:creationId xmlns:a16="http://schemas.microsoft.com/office/drawing/2014/main" id="{9D335F47-2A7F-4268-8DD0-80CDB147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3">
              <a:extLst>
                <a:ext uri="{FF2B5EF4-FFF2-40B4-BE49-F238E27FC236}">
                  <a16:creationId xmlns:a16="http://schemas.microsoft.com/office/drawing/2014/main" id="{783022F1-11AE-45F8-B3C3-E7C3FACF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6">
              <a:extLst>
                <a:ext uri="{FF2B5EF4-FFF2-40B4-BE49-F238E27FC236}">
                  <a16:creationId xmlns:a16="http://schemas.microsoft.com/office/drawing/2014/main" id="{C3BE7C45-A2E8-42A0-87FE-EDFBC1D5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0FBF3533-1FB0-420E-844F-94A37EE1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8">
              <a:extLst>
                <a:ext uri="{FF2B5EF4-FFF2-40B4-BE49-F238E27FC236}">
                  <a16:creationId xmlns:a16="http://schemas.microsoft.com/office/drawing/2014/main" id="{1CCB36DC-B5BF-46A0-A742-E9B5DC24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9">
              <a:extLst>
                <a:ext uri="{FF2B5EF4-FFF2-40B4-BE49-F238E27FC236}">
                  <a16:creationId xmlns:a16="http://schemas.microsoft.com/office/drawing/2014/main" id="{E454EFCE-AA31-4C57-979D-FF28DF95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0">
              <a:extLst>
                <a:ext uri="{FF2B5EF4-FFF2-40B4-BE49-F238E27FC236}">
                  <a16:creationId xmlns:a16="http://schemas.microsoft.com/office/drawing/2014/main" id="{34821773-2B56-4CA4-923A-DFCFA76B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5533" y="6387995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2">
              <a:extLst>
                <a:ext uri="{FF2B5EF4-FFF2-40B4-BE49-F238E27FC236}">
                  <a16:creationId xmlns:a16="http://schemas.microsoft.com/office/drawing/2014/main" id="{B2A8D553-3CE0-48ED-ABA4-B1CA42EC4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3">
              <a:extLst>
                <a:ext uri="{FF2B5EF4-FFF2-40B4-BE49-F238E27FC236}">
                  <a16:creationId xmlns:a16="http://schemas.microsoft.com/office/drawing/2014/main" id="{AD6A1162-54E5-4A41-8F41-F2BF3A37E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4">
              <a:extLst>
                <a:ext uri="{FF2B5EF4-FFF2-40B4-BE49-F238E27FC236}">
                  <a16:creationId xmlns:a16="http://schemas.microsoft.com/office/drawing/2014/main" id="{13309420-D249-4ED4-AA5D-2975B4877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5">
              <a:extLst>
                <a:ext uri="{FF2B5EF4-FFF2-40B4-BE49-F238E27FC236}">
                  <a16:creationId xmlns:a16="http://schemas.microsoft.com/office/drawing/2014/main" id="{A23E00F9-EAE7-4D6B-A0B2-067A1FE4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8D5F0F75-672C-4716-AAC5-D39F2B93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349E3A15-73B7-4F07-A44E-7B75BF60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B460F882-3C95-44B1-AB26-6759DD59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57" y="625863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3AEE145B-46F9-445A-9E7E-716173B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3257" y="552767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2">
              <a:extLst>
                <a:ext uri="{FF2B5EF4-FFF2-40B4-BE49-F238E27FC236}">
                  <a16:creationId xmlns:a16="http://schemas.microsoft.com/office/drawing/2014/main" id="{C559D3E2-0DBC-4547-BC00-60A83E47A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4581" y="555723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3">
              <a:extLst>
                <a:ext uri="{FF2B5EF4-FFF2-40B4-BE49-F238E27FC236}">
                  <a16:creationId xmlns:a16="http://schemas.microsoft.com/office/drawing/2014/main" id="{F3E7B8C7-7DC7-468C-91CC-824961A2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0285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4">
              <a:extLst>
                <a:ext uri="{FF2B5EF4-FFF2-40B4-BE49-F238E27FC236}">
                  <a16:creationId xmlns:a16="http://schemas.microsoft.com/office/drawing/2014/main" id="{9D2B31BB-A3AC-4292-B4E5-BC5F5274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8522" y="555911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5">
              <a:extLst>
                <a:ext uri="{FF2B5EF4-FFF2-40B4-BE49-F238E27FC236}">
                  <a16:creationId xmlns:a16="http://schemas.microsoft.com/office/drawing/2014/main" id="{32DB1E7E-4833-41CC-AC87-6BAEAFE9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061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6">
              <a:extLst>
                <a:ext uri="{FF2B5EF4-FFF2-40B4-BE49-F238E27FC236}">
                  <a16:creationId xmlns:a16="http://schemas.microsoft.com/office/drawing/2014/main" id="{1B674A26-49C7-4604-95D1-894A5AD1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0611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7">
              <a:extLst>
                <a:ext uri="{FF2B5EF4-FFF2-40B4-BE49-F238E27FC236}">
                  <a16:creationId xmlns:a16="http://schemas.microsoft.com/office/drawing/2014/main" id="{7D981404-4D96-4A9E-BD2F-2B1C82E9F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0285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9">
              <a:extLst>
                <a:ext uri="{FF2B5EF4-FFF2-40B4-BE49-F238E27FC236}">
                  <a16:creationId xmlns:a16="http://schemas.microsoft.com/office/drawing/2014/main" id="{5C545757-0463-4AF1-9BB2-6865E44F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82" y="555560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0">
              <a:extLst>
                <a:ext uri="{FF2B5EF4-FFF2-40B4-BE49-F238E27FC236}">
                  <a16:creationId xmlns:a16="http://schemas.microsoft.com/office/drawing/2014/main" id="{00459AAE-3011-4F89-8A4E-613D2A733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452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8C4AD92E-B314-45C4-80D2-85C7334AB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6079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EE8973D-C3A8-4492-8BF8-E1BD5214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40E1ED8-E032-4984-86EB-711F132C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1E148223-D795-405C-B94F-5CD18996E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20A65903-767B-4F42-9D6D-CBEF7B55D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CFF03BAF-5274-4D27-873A-CA3947FAD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39912D23-7400-475C-B7BC-051E37895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3EA24FB-6C37-4094-89BE-BC9F277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6">
              <a:extLst>
                <a:ext uri="{FF2B5EF4-FFF2-40B4-BE49-F238E27FC236}">
                  <a16:creationId xmlns:a16="http://schemas.microsoft.com/office/drawing/2014/main" id="{090DA882-3E5F-47E2-A901-ED33177F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611" y="579380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9">
              <a:extLst>
                <a:ext uri="{FF2B5EF4-FFF2-40B4-BE49-F238E27FC236}">
                  <a16:creationId xmlns:a16="http://schemas.microsoft.com/office/drawing/2014/main" id="{13DAF9D2-C10F-4FA0-8AAA-EF033FD2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0">
              <a:extLst>
                <a:ext uri="{FF2B5EF4-FFF2-40B4-BE49-F238E27FC236}">
                  <a16:creationId xmlns:a16="http://schemas.microsoft.com/office/drawing/2014/main" id="{1DCE6699-4F41-4E6C-B4B4-116F5645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5">
              <a:extLst>
                <a:ext uri="{FF2B5EF4-FFF2-40B4-BE49-F238E27FC236}">
                  <a16:creationId xmlns:a16="http://schemas.microsoft.com/office/drawing/2014/main" id="{0D5DA8DB-8A13-4D6E-9F40-E24A7F8F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6">
              <a:extLst>
                <a:ext uri="{FF2B5EF4-FFF2-40B4-BE49-F238E27FC236}">
                  <a16:creationId xmlns:a16="http://schemas.microsoft.com/office/drawing/2014/main" id="{00E93E64-19B4-465D-85DE-FD45DFAD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7">
              <a:extLst>
                <a:ext uri="{FF2B5EF4-FFF2-40B4-BE49-F238E27FC236}">
                  <a16:creationId xmlns:a16="http://schemas.microsoft.com/office/drawing/2014/main" id="{9E00DA49-033D-45D2-8D7C-0DE5BC6E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8">
              <a:extLst>
                <a:ext uri="{FF2B5EF4-FFF2-40B4-BE49-F238E27FC236}">
                  <a16:creationId xmlns:a16="http://schemas.microsoft.com/office/drawing/2014/main" id="{C9BB8FB7-501F-4EF7-811C-DFC36C697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9">
              <a:extLst>
                <a:ext uri="{FF2B5EF4-FFF2-40B4-BE49-F238E27FC236}">
                  <a16:creationId xmlns:a16="http://schemas.microsoft.com/office/drawing/2014/main" id="{70F631DA-C640-4FC1-A59E-F133F83BA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0">
              <a:extLst>
                <a:ext uri="{FF2B5EF4-FFF2-40B4-BE49-F238E27FC236}">
                  <a16:creationId xmlns:a16="http://schemas.microsoft.com/office/drawing/2014/main" id="{C0C246D6-738C-4854-BDD0-6669E99D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1">
              <a:extLst>
                <a:ext uri="{FF2B5EF4-FFF2-40B4-BE49-F238E27FC236}">
                  <a16:creationId xmlns:a16="http://schemas.microsoft.com/office/drawing/2014/main" id="{2B88D097-4630-4514-BD1C-D1FC57D05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2">
              <a:extLst>
                <a:ext uri="{FF2B5EF4-FFF2-40B4-BE49-F238E27FC236}">
                  <a16:creationId xmlns:a16="http://schemas.microsoft.com/office/drawing/2014/main" id="{895172E5-4D7B-4E9E-9DC0-7AC40AFE2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2">
              <a:extLst>
                <a:ext uri="{FF2B5EF4-FFF2-40B4-BE49-F238E27FC236}">
                  <a16:creationId xmlns:a16="http://schemas.microsoft.com/office/drawing/2014/main" id="{E16BE8D6-8745-46D3-BB8C-7D9F905F2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3">
              <a:extLst>
                <a:ext uri="{FF2B5EF4-FFF2-40B4-BE49-F238E27FC236}">
                  <a16:creationId xmlns:a16="http://schemas.microsoft.com/office/drawing/2014/main" id="{B21B0D38-9A6B-4C03-9C68-BFCDD0CE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0">
              <a:extLst>
                <a:ext uri="{FF2B5EF4-FFF2-40B4-BE49-F238E27FC236}">
                  <a16:creationId xmlns:a16="http://schemas.microsoft.com/office/drawing/2014/main" id="{BD88B61E-A1B6-4C3F-9CDA-F14697C3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2">
              <a:extLst>
                <a:ext uri="{FF2B5EF4-FFF2-40B4-BE49-F238E27FC236}">
                  <a16:creationId xmlns:a16="http://schemas.microsoft.com/office/drawing/2014/main" id="{7F412678-E91D-445B-B569-92A65FE4F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4">
              <a:extLst>
                <a:ext uri="{FF2B5EF4-FFF2-40B4-BE49-F238E27FC236}">
                  <a16:creationId xmlns:a16="http://schemas.microsoft.com/office/drawing/2014/main" id="{D5C03A86-E86B-4343-BE21-5E5D4DF2F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5">
              <a:extLst>
                <a:ext uri="{FF2B5EF4-FFF2-40B4-BE49-F238E27FC236}">
                  <a16:creationId xmlns:a16="http://schemas.microsoft.com/office/drawing/2014/main" id="{7E23784D-2CA3-4407-A29D-F04954A4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41">
              <a:extLst>
                <a:ext uri="{FF2B5EF4-FFF2-40B4-BE49-F238E27FC236}">
                  <a16:creationId xmlns:a16="http://schemas.microsoft.com/office/drawing/2014/main" id="{9B6ED33F-264E-4FE0-BB23-5923775E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CE917B1B-8131-4DE5-AD2C-71A079AA4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3193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5E8CF6E6-E598-4397-91BA-6C2A426A8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2541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4B4D2234-D9B8-4F69-A88F-BAC72429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40914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FAC6F190-5E32-4356-8ACA-C8D84EBD7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5560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6">
              <a:extLst>
                <a:ext uri="{FF2B5EF4-FFF2-40B4-BE49-F238E27FC236}">
                  <a16:creationId xmlns:a16="http://schemas.microsoft.com/office/drawing/2014/main" id="{05549845-8416-4013-9839-D79CB20A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3520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7">
              <a:extLst>
                <a:ext uri="{FF2B5EF4-FFF2-40B4-BE49-F238E27FC236}">
                  <a16:creationId xmlns:a16="http://schemas.microsoft.com/office/drawing/2014/main" id="{467A23A5-6422-47E9-9190-43A9501C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6539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8">
              <a:extLst>
                <a:ext uri="{FF2B5EF4-FFF2-40B4-BE49-F238E27FC236}">
                  <a16:creationId xmlns:a16="http://schemas.microsoft.com/office/drawing/2014/main" id="{AA5E43AB-DA6B-477B-94EF-BF73ACCE3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7682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2">
              <a:extLst>
                <a:ext uri="{FF2B5EF4-FFF2-40B4-BE49-F238E27FC236}">
                  <a16:creationId xmlns:a16="http://schemas.microsoft.com/office/drawing/2014/main" id="{90CBC3ED-5170-4805-987F-F3964917F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3">
              <a:extLst>
                <a:ext uri="{FF2B5EF4-FFF2-40B4-BE49-F238E27FC236}">
                  <a16:creationId xmlns:a16="http://schemas.microsoft.com/office/drawing/2014/main" id="{C14C5E5E-6018-4BB4-8238-A6B217328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82258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4">
              <a:extLst>
                <a:ext uri="{FF2B5EF4-FFF2-40B4-BE49-F238E27FC236}">
                  <a16:creationId xmlns:a16="http://schemas.microsoft.com/office/drawing/2014/main" id="{A1D002AF-6CBB-4688-B6CC-623D057E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5">
              <a:extLst>
                <a:ext uri="{FF2B5EF4-FFF2-40B4-BE49-F238E27FC236}">
                  <a16:creationId xmlns:a16="http://schemas.microsoft.com/office/drawing/2014/main" id="{A3BCCB11-25A2-4C56-96AC-E8B384E2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48470416-A7F5-4041-B3E7-BF525DD8B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5">
              <a:extLst>
                <a:ext uri="{FF2B5EF4-FFF2-40B4-BE49-F238E27FC236}">
                  <a16:creationId xmlns:a16="http://schemas.microsoft.com/office/drawing/2014/main" id="{6763146B-0E01-4BC3-A3E6-573690558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7">
              <a:extLst>
                <a:ext uri="{FF2B5EF4-FFF2-40B4-BE49-F238E27FC236}">
                  <a16:creationId xmlns:a16="http://schemas.microsoft.com/office/drawing/2014/main" id="{C324338F-04C1-419D-90C1-D83AA1B76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">
              <a:extLst>
                <a:ext uri="{FF2B5EF4-FFF2-40B4-BE49-F238E27FC236}">
                  <a16:creationId xmlns:a16="http://schemas.microsoft.com/office/drawing/2014/main" id="{77835AED-A441-4532-AF89-B3FF7CFD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F2B6F66E-9B92-42DA-9FA1-35F0ECE1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3">
              <a:extLst>
                <a:ext uri="{FF2B5EF4-FFF2-40B4-BE49-F238E27FC236}">
                  <a16:creationId xmlns:a16="http://schemas.microsoft.com/office/drawing/2014/main" id="{AB5426E1-AAC8-413F-8343-E690D3576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4">
              <a:extLst>
                <a:ext uri="{FF2B5EF4-FFF2-40B4-BE49-F238E27FC236}">
                  <a16:creationId xmlns:a16="http://schemas.microsoft.com/office/drawing/2014/main" id="{6EDE8D39-527D-48EC-A60E-822896A70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63CA0069-4DAE-4E19-9375-30664E136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6">
              <a:extLst>
                <a:ext uri="{FF2B5EF4-FFF2-40B4-BE49-F238E27FC236}">
                  <a16:creationId xmlns:a16="http://schemas.microsoft.com/office/drawing/2014/main" id="{EE4F3DAA-A482-4317-AC07-D9EACF4AB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7">
              <a:extLst>
                <a:ext uri="{FF2B5EF4-FFF2-40B4-BE49-F238E27FC236}">
                  <a16:creationId xmlns:a16="http://schemas.microsoft.com/office/drawing/2014/main" id="{C4558B65-3D1B-4341-9469-54BDB407D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8A11C831-3A34-41C8-BF81-577F36D3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9">
              <a:extLst>
                <a:ext uri="{FF2B5EF4-FFF2-40B4-BE49-F238E27FC236}">
                  <a16:creationId xmlns:a16="http://schemas.microsoft.com/office/drawing/2014/main" id="{3BAA8579-0187-4116-9506-0798BD48B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0">
              <a:extLst>
                <a:ext uri="{FF2B5EF4-FFF2-40B4-BE49-F238E27FC236}">
                  <a16:creationId xmlns:a16="http://schemas.microsoft.com/office/drawing/2014/main" id="{B66832E9-B0E5-4132-99E9-2286FE26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1">
              <a:extLst>
                <a:ext uri="{FF2B5EF4-FFF2-40B4-BE49-F238E27FC236}">
                  <a16:creationId xmlns:a16="http://schemas.microsoft.com/office/drawing/2014/main" id="{1F5F17DC-C7BC-4D44-BFD1-1D5002D6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2">
              <a:extLst>
                <a:ext uri="{FF2B5EF4-FFF2-40B4-BE49-F238E27FC236}">
                  <a16:creationId xmlns:a16="http://schemas.microsoft.com/office/drawing/2014/main" id="{AAD24A6B-1C15-45BF-A44D-C5DCFDF7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3">
              <a:extLst>
                <a:ext uri="{FF2B5EF4-FFF2-40B4-BE49-F238E27FC236}">
                  <a16:creationId xmlns:a16="http://schemas.microsoft.com/office/drawing/2014/main" id="{B2B7773D-7624-4799-8DC2-2125C7B58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4">
              <a:extLst>
                <a:ext uri="{FF2B5EF4-FFF2-40B4-BE49-F238E27FC236}">
                  <a16:creationId xmlns:a16="http://schemas.microsoft.com/office/drawing/2014/main" id="{43BDB876-DF8F-473C-94AD-3B85C7D0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3">
              <a:extLst>
                <a:ext uri="{FF2B5EF4-FFF2-40B4-BE49-F238E27FC236}">
                  <a16:creationId xmlns:a16="http://schemas.microsoft.com/office/drawing/2014/main" id="{E7BAEA9F-0A15-4A6A-9DE3-17E52616D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4">
              <a:extLst>
                <a:ext uri="{FF2B5EF4-FFF2-40B4-BE49-F238E27FC236}">
                  <a16:creationId xmlns:a16="http://schemas.microsoft.com/office/drawing/2014/main" id="{F44C7BB7-3BF8-4B57-8300-B074761B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5">
              <a:extLst>
                <a:ext uri="{FF2B5EF4-FFF2-40B4-BE49-F238E27FC236}">
                  <a16:creationId xmlns:a16="http://schemas.microsoft.com/office/drawing/2014/main" id="{5C9E2587-EA6E-4862-835F-7E8AC5DF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7">
              <a:extLst>
                <a:ext uri="{FF2B5EF4-FFF2-40B4-BE49-F238E27FC236}">
                  <a16:creationId xmlns:a16="http://schemas.microsoft.com/office/drawing/2014/main" id="{9FDF4C88-B02F-4199-9B67-75901180B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8">
              <a:extLst>
                <a:ext uri="{FF2B5EF4-FFF2-40B4-BE49-F238E27FC236}">
                  <a16:creationId xmlns:a16="http://schemas.microsoft.com/office/drawing/2014/main" id="{5640818D-9BF5-4056-A10A-B26AE5494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6801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9">
              <a:extLst>
                <a:ext uri="{FF2B5EF4-FFF2-40B4-BE49-F238E27FC236}">
                  <a16:creationId xmlns:a16="http://schemas.microsoft.com/office/drawing/2014/main" id="{DCBD257A-A1D2-4931-9090-48B1E21D5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557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0">
              <a:extLst>
                <a:ext uri="{FF2B5EF4-FFF2-40B4-BE49-F238E27FC236}">
                  <a16:creationId xmlns:a16="http://schemas.microsoft.com/office/drawing/2014/main" id="{EF75A49A-C910-4E27-B0E0-AF15C2B3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1">
              <a:extLst>
                <a:ext uri="{FF2B5EF4-FFF2-40B4-BE49-F238E27FC236}">
                  <a16:creationId xmlns:a16="http://schemas.microsoft.com/office/drawing/2014/main" id="{09175BB4-78AB-4F07-9A7C-195C9FF5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E4647752-F098-4C74-8685-415ADC8B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AF23AEF6-4648-479D-9E57-75D4087D0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0995" y="6343505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A85CD8C4-1E33-42C9-BCBB-91B9CDE9E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32D2257B-0B7A-4918-A6B3-74552983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1170" y="6334358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B6E8A044-F3AC-48ED-B8A6-D2EDD3F6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3">
              <a:extLst>
                <a:ext uri="{FF2B5EF4-FFF2-40B4-BE49-F238E27FC236}">
                  <a16:creationId xmlns:a16="http://schemas.microsoft.com/office/drawing/2014/main" id="{248AF2CF-3B97-49B3-8E08-2820E763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6">
              <a:extLst>
                <a:ext uri="{FF2B5EF4-FFF2-40B4-BE49-F238E27FC236}">
                  <a16:creationId xmlns:a16="http://schemas.microsoft.com/office/drawing/2014/main" id="{B5BEC596-B534-44B2-B1B8-78C1FBBA3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7">
              <a:extLst>
                <a:ext uri="{FF2B5EF4-FFF2-40B4-BE49-F238E27FC236}">
                  <a16:creationId xmlns:a16="http://schemas.microsoft.com/office/drawing/2014/main" id="{F45F86F4-28DB-49BC-8B6B-B703086F4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8">
              <a:extLst>
                <a:ext uri="{FF2B5EF4-FFF2-40B4-BE49-F238E27FC236}">
                  <a16:creationId xmlns:a16="http://schemas.microsoft.com/office/drawing/2014/main" id="{2932A0BD-C987-4A93-91DC-E277DC89C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9">
              <a:extLst>
                <a:ext uri="{FF2B5EF4-FFF2-40B4-BE49-F238E27FC236}">
                  <a16:creationId xmlns:a16="http://schemas.microsoft.com/office/drawing/2014/main" id="{DD6B3E88-4337-44F0-80CD-D96F69C2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0">
              <a:extLst>
                <a:ext uri="{FF2B5EF4-FFF2-40B4-BE49-F238E27FC236}">
                  <a16:creationId xmlns:a16="http://schemas.microsoft.com/office/drawing/2014/main" id="{2A481A9C-8E49-4886-B0B8-B391B54DE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2485" y="634635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2">
              <a:extLst>
                <a:ext uri="{FF2B5EF4-FFF2-40B4-BE49-F238E27FC236}">
                  <a16:creationId xmlns:a16="http://schemas.microsoft.com/office/drawing/2014/main" id="{F74D151E-F322-43E1-AAAA-39C16A82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3">
              <a:extLst>
                <a:ext uri="{FF2B5EF4-FFF2-40B4-BE49-F238E27FC236}">
                  <a16:creationId xmlns:a16="http://schemas.microsoft.com/office/drawing/2014/main" id="{BF3063F9-CB9B-4822-865E-5BFC90AF9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87167" y="643940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4">
              <a:extLst>
                <a:ext uri="{FF2B5EF4-FFF2-40B4-BE49-F238E27FC236}">
                  <a16:creationId xmlns:a16="http://schemas.microsoft.com/office/drawing/2014/main" id="{F541B440-1CE7-46DE-8E58-B472C9E6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5">
              <a:extLst>
                <a:ext uri="{FF2B5EF4-FFF2-40B4-BE49-F238E27FC236}">
                  <a16:creationId xmlns:a16="http://schemas.microsoft.com/office/drawing/2014/main" id="{25E18B25-35CB-4DFC-B428-063F245D0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">
              <a:extLst>
                <a:ext uri="{FF2B5EF4-FFF2-40B4-BE49-F238E27FC236}">
                  <a16:creationId xmlns:a16="http://schemas.microsoft.com/office/drawing/2014/main" id="{AC3EF75E-9D39-42A1-8744-0314BE64A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9">
              <a:extLst>
                <a:ext uri="{FF2B5EF4-FFF2-40B4-BE49-F238E27FC236}">
                  <a16:creationId xmlns:a16="http://schemas.microsoft.com/office/drawing/2014/main" id="{5B830616-AB5F-4414-891C-D7D65A1C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64104" y="585379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33">
              <a:extLst>
                <a:ext uri="{FF2B5EF4-FFF2-40B4-BE49-F238E27FC236}">
                  <a16:creationId xmlns:a16="http://schemas.microsoft.com/office/drawing/2014/main" id="{B84FCDC4-EB04-49F6-83E1-AE030D913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297CFE06-B273-4E3A-828B-7F2391E72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479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3DB916FA-F738-4FDC-856A-EC97DEA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7682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84355883-FB7A-47AA-BA56-AF9F9155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3194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2" name="Freeform 142">
            <a:extLst>
              <a:ext uri="{FF2B5EF4-FFF2-40B4-BE49-F238E27FC236}">
                <a16:creationId xmlns:a16="http://schemas.microsoft.com/office/drawing/2014/main" id="{869C3428-7E23-4E31-828E-09F276DA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B0DAD3-DAD3-4D41-8EF0-B03422E47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/>
          </a:solidFill>
        </p:grpSpPr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729F7DF5-CF56-4F67-9883-903E49BE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B7E65000-B427-4CEF-B2A9-ECA839855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1D82BADA-E191-4C51-A377-7D1EA989D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C074E073-07CB-4DD6-BFC8-E9FD63D4A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211152B9-90BD-4804-BCC5-4B0FEEF3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941B26CC-1C9B-4149-9647-3A0E0C9D2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7576EDD8-60BD-4230-9FE5-5302F9120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F68478BC-1899-4718-B999-C7EE2F6F5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B02BAA58-19A0-4BE5-8596-7AF02A91C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D0FD3ED-A6B2-480A-8B6C-36B492164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46C958D0-B4D1-4E20-87DA-CDF757B56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3E2B5B4A-13C5-4187-BF16-1B0C4EC6D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8B7A471E-57F9-4AC4-B3DE-6A75C2A49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1" name="Freeform 51">
              <a:extLst>
                <a:ext uri="{FF2B5EF4-FFF2-40B4-BE49-F238E27FC236}">
                  <a16:creationId xmlns:a16="http://schemas.microsoft.com/office/drawing/2014/main" id="{01E6B5E8-B33D-4D70-B30A-823D65538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2" name="Freeform 52">
              <a:extLst>
                <a:ext uri="{FF2B5EF4-FFF2-40B4-BE49-F238E27FC236}">
                  <a16:creationId xmlns:a16="http://schemas.microsoft.com/office/drawing/2014/main" id="{04BD65AE-3613-409E-859A-F5E47E7ED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3" name="Freeform 53">
              <a:extLst>
                <a:ext uri="{FF2B5EF4-FFF2-40B4-BE49-F238E27FC236}">
                  <a16:creationId xmlns:a16="http://schemas.microsoft.com/office/drawing/2014/main" id="{6AC52B47-CF30-4905-A913-8016FD7DF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4" name="Freeform 54">
              <a:extLst>
                <a:ext uri="{FF2B5EF4-FFF2-40B4-BE49-F238E27FC236}">
                  <a16:creationId xmlns:a16="http://schemas.microsoft.com/office/drawing/2014/main" id="{945DD375-89B4-4594-879C-C88E3E07E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5" name="Freeform 55">
              <a:extLst>
                <a:ext uri="{FF2B5EF4-FFF2-40B4-BE49-F238E27FC236}">
                  <a16:creationId xmlns:a16="http://schemas.microsoft.com/office/drawing/2014/main" id="{4EF2ED92-CD73-4432-B715-54794B6CC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6" name="Freeform 56">
              <a:extLst>
                <a:ext uri="{FF2B5EF4-FFF2-40B4-BE49-F238E27FC236}">
                  <a16:creationId xmlns:a16="http://schemas.microsoft.com/office/drawing/2014/main" id="{4C080334-01D5-4AEE-B802-115F8FF4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7" name="Freeform 57">
              <a:extLst>
                <a:ext uri="{FF2B5EF4-FFF2-40B4-BE49-F238E27FC236}">
                  <a16:creationId xmlns:a16="http://schemas.microsoft.com/office/drawing/2014/main" id="{5B2CD9BC-4DF9-4317-9F4F-168D1E48F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8" name="Freeform 59">
              <a:extLst>
                <a:ext uri="{FF2B5EF4-FFF2-40B4-BE49-F238E27FC236}">
                  <a16:creationId xmlns:a16="http://schemas.microsoft.com/office/drawing/2014/main" id="{9ED340BE-C2EA-4C3D-9E5F-49D0601E2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9" name="Freeform 60">
              <a:extLst>
                <a:ext uri="{FF2B5EF4-FFF2-40B4-BE49-F238E27FC236}">
                  <a16:creationId xmlns:a16="http://schemas.microsoft.com/office/drawing/2014/main" id="{F83C564A-309A-4BE2-A1B7-CB9000A40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0" name="Freeform 61">
              <a:extLst>
                <a:ext uri="{FF2B5EF4-FFF2-40B4-BE49-F238E27FC236}">
                  <a16:creationId xmlns:a16="http://schemas.microsoft.com/office/drawing/2014/main" id="{6DB3A353-2237-4080-B766-F62A628B3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F97333D1-A657-49E4-BCD3-47476A14C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D848B0DC-182E-4466-BC72-7D1D16380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60CE5FE2-5C67-4168-A845-1851C07B7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FFD9F71E-ACAB-4435-8558-5C891704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D8F3C4EF-CAB3-477F-9BE6-7AE0EE086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99F3B109-2DD1-4023-AB8C-C4CFFBC1E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AEE61596-3CEF-4CF6-A4FA-226265438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ACA5CDA1-D484-482B-924A-C21EFFB26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8BAD048C-9E22-4DAB-BB3C-8978DFC7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1A2637B3-8C74-4B55-872D-CFE1F1929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C73B0390-BD3E-4AFB-ADF3-676ECF890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2" name="Freeform 21">
              <a:extLst>
                <a:ext uri="{FF2B5EF4-FFF2-40B4-BE49-F238E27FC236}">
                  <a16:creationId xmlns:a16="http://schemas.microsoft.com/office/drawing/2014/main" id="{35236E6F-9C25-49CE-9078-306D3A5F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46D4BFF5-1B3A-44D0-9720-143617E00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77FD726E-2EB9-4305-BEE5-7C48D51C9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25E6083A-3C52-4763-92A2-1B88843E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CA90BF22-94F7-4D52-8725-FDCE69CE6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33">
              <a:extLst>
                <a:ext uri="{FF2B5EF4-FFF2-40B4-BE49-F238E27FC236}">
                  <a16:creationId xmlns:a16="http://schemas.microsoft.com/office/drawing/2014/main" id="{998A2F47-3F4E-4065-86CF-B49B258FF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65AF8C00-7E07-4E42-A41A-08417BB0E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E0C04B54-4EF5-4B04-A708-8339062D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C16D1625-1345-49A9-9FAE-3600E0D11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B8817E5F-6964-4B89-9CD1-CD4621B6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952E3586-DC86-4B27-AAC4-D005819D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39">
              <a:extLst>
                <a:ext uri="{FF2B5EF4-FFF2-40B4-BE49-F238E27FC236}">
                  <a16:creationId xmlns:a16="http://schemas.microsoft.com/office/drawing/2014/main" id="{22CB13D9-EA0B-45B8-8E8F-3AABBE9D7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40">
              <a:extLst>
                <a:ext uri="{FF2B5EF4-FFF2-40B4-BE49-F238E27FC236}">
                  <a16:creationId xmlns:a16="http://schemas.microsoft.com/office/drawing/2014/main" id="{3755BB78-63DB-4A8C-A113-795862B3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41">
              <a:extLst>
                <a:ext uri="{FF2B5EF4-FFF2-40B4-BE49-F238E27FC236}">
                  <a16:creationId xmlns:a16="http://schemas.microsoft.com/office/drawing/2014/main" id="{68D97FB6-919C-4D25-A4CE-65C0BB8B4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42">
              <a:extLst>
                <a:ext uri="{FF2B5EF4-FFF2-40B4-BE49-F238E27FC236}">
                  <a16:creationId xmlns:a16="http://schemas.microsoft.com/office/drawing/2014/main" id="{B7FB8601-BFD8-42A2-BFC8-826DA567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E66A3773-870D-43D8-97C8-9210A0288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45">
              <a:extLst>
                <a:ext uri="{FF2B5EF4-FFF2-40B4-BE49-F238E27FC236}">
                  <a16:creationId xmlns:a16="http://schemas.microsoft.com/office/drawing/2014/main" id="{08736EF7-6BB0-4CA8-B063-CD217FF9B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57EBF709-9E0F-48A1-BCDD-F3C74F1D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251EC588-C357-470F-A194-F4A0C32B7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02592C96-1066-4F6E-9353-4FF1D5ED9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B5016669-96C5-4574-B536-65060BCE9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8">
              <a:extLst>
                <a:ext uri="{FF2B5EF4-FFF2-40B4-BE49-F238E27FC236}">
                  <a16:creationId xmlns:a16="http://schemas.microsoft.com/office/drawing/2014/main" id="{5C697245-37CA-4D12-9F8C-308595014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" name="Freeform 106">
              <a:extLst>
                <a:ext uri="{FF2B5EF4-FFF2-40B4-BE49-F238E27FC236}">
                  <a16:creationId xmlns:a16="http://schemas.microsoft.com/office/drawing/2014/main" id="{3776B83C-39DC-4C02-B33B-848604D0A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8EF88DD2-0525-45BD-8FFA-E602F3E00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DA7F81C-A421-4901-947E-FE6003F6D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6413" y="1093539"/>
            <a:ext cx="7809672" cy="46520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2A212E-D636-EB83-35F9-F75F13D4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963" y="1540259"/>
            <a:ext cx="6992573" cy="24417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O" sz="2800" dirty="0"/>
              <a:t>FastAPI</a:t>
            </a:r>
            <a:br>
              <a:rPr lang="es-CO" sz="2800" dirty="0"/>
            </a:br>
            <a:br>
              <a:rPr lang="es-CO" sz="2800" dirty="0"/>
            </a:br>
            <a:br>
              <a:rPr lang="es-CO" sz="2800" dirty="0"/>
            </a:br>
            <a:endParaRPr lang="en-US" sz="5400" dirty="0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8C13245-814C-4683-8CDF-1B390D8E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87044" y="35"/>
            <a:ext cx="740657" cy="6868389"/>
            <a:chOff x="10787044" y="35"/>
            <a:chExt cx="740657" cy="6868389"/>
          </a:xfrm>
        </p:grpSpPr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FCF0A957-E326-423C-BC4A-FF0048973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5740" y="675878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43">
              <a:extLst>
                <a:ext uri="{FF2B5EF4-FFF2-40B4-BE49-F238E27FC236}">
                  <a16:creationId xmlns:a16="http://schemas.microsoft.com/office/drawing/2014/main" id="{0668B27B-170A-428A-AF0D-91FEA7288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6853" y="77391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1">
              <a:extLst>
                <a:ext uri="{FF2B5EF4-FFF2-40B4-BE49-F238E27FC236}">
                  <a16:creationId xmlns:a16="http://schemas.microsoft.com/office/drawing/2014/main" id="{CB64A552-895A-45B8-A3C5-478A680BD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4811" y="991627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53">
              <a:extLst>
                <a:ext uri="{FF2B5EF4-FFF2-40B4-BE49-F238E27FC236}">
                  <a16:creationId xmlns:a16="http://schemas.microsoft.com/office/drawing/2014/main" id="{147B232C-6131-4E4B-9B96-2803BE036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2897" y="123040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54">
              <a:extLst>
                <a:ext uri="{FF2B5EF4-FFF2-40B4-BE49-F238E27FC236}">
                  <a16:creationId xmlns:a16="http://schemas.microsoft.com/office/drawing/2014/main" id="{39B8A09C-58C1-4869-90F8-1A57C3B3E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6779" y="47916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5">
              <a:extLst>
                <a:ext uri="{FF2B5EF4-FFF2-40B4-BE49-F238E27FC236}">
                  <a16:creationId xmlns:a16="http://schemas.microsoft.com/office/drawing/2014/main" id="{2B1229EA-8205-4A42-8EA7-FB09AE926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2757" y="1440001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6">
              <a:extLst>
                <a:ext uri="{FF2B5EF4-FFF2-40B4-BE49-F238E27FC236}">
                  <a16:creationId xmlns:a16="http://schemas.microsoft.com/office/drawing/2014/main" id="{D4470946-4A14-4F13-BD79-4B3E37C99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2453" y="223027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57">
              <a:extLst>
                <a:ext uri="{FF2B5EF4-FFF2-40B4-BE49-F238E27FC236}">
                  <a16:creationId xmlns:a16="http://schemas.microsoft.com/office/drawing/2014/main" id="{7AC74792-ED4F-41D3-AADA-998E039A9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8906" y="164974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59">
              <a:extLst>
                <a:ext uri="{FF2B5EF4-FFF2-40B4-BE49-F238E27FC236}">
                  <a16:creationId xmlns:a16="http://schemas.microsoft.com/office/drawing/2014/main" id="{E91D042B-B982-4194-9ED8-F10723361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8356" y="232099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0">
              <a:extLst>
                <a:ext uri="{FF2B5EF4-FFF2-40B4-BE49-F238E27FC236}">
                  <a16:creationId xmlns:a16="http://schemas.microsoft.com/office/drawing/2014/main" id="{F77A341B-6052-4DBC-841F-E4324DED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7543" y="1925121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1">
              <a:extLst>
                <a:ext uri="{FF2B5EF4-FFF2-40B4-BE49-F238E27FC236}">
                  <a16:creationId xmlns:a16="http://schemas.microsoft.com/office/drawing/2014/main" id="{3436E028-9F68-4BBF-BC5E-62F364073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2286" y="1893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78">
              <a:extLst>
                <a:ext uri="{FF2B5EF4-FFF2-40B4-BE49-F238E27FC236}">
                  <a16:creationId xmlns:a16="http://schemas.microsoft.com/office/drawing/2014/main" id="{91E29C05-6C06-4612-B219-6E460FA10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9122" y="697639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79">
              <a:extLst>
                <a:ext uri="{FF2B5EF4-FFF2-40B4-BE49-F238E27FC236}">
                  <a16:creationId xmlns:a16="http://schemas.microsoft.com/office/drawing/2014/main" id="{4EB0B1DF-5DD1-45C7-9A66-E94AE7603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1494" y="92868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80">
              <a:extLst>
                <a:ext uri="{FF2B5EF4-FFF2-40B4-BE49-F238E27FC236}">
                  <a16:creationId xmlns:a16="http://schemas.microsoft.com/office/drawing/2014/main" id="{E2524225-AC95-4678-87E3-686FC9AAC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6153" y="116647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81">
              <a:extLst>
                <a:ext uri="{FF2B5EF4-FFF2-40B4-BE49-F238E27FC236}">
                  <a16:creationId xmlns:a16="http://schemas.microsoft.com/office/drawing/2014/main" id="{E6350E8A-2FB3-4DBB-BF52-4259F9A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9203" y="217953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82">
              <a:extLst>
                <a:ext uri="{FF2B5EF4-FFF2-40B4-BE49-F238E27FC236}">
                  <a16:creationId xmlns:a16="http://schemas.microsoft.com/office/drawing/2014/main" id="{338C6DC9-EE20-49E6-8281-0033A6FF4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7039" y="1957080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83">
              <a:extLst>
                <a:ext uri="{FF2B5EF4-FFF2-40B4-BE49-F238E27FC236}">
                  <a16:creationId xmlns:a16="http://schemas.microsoft.com/office/drawing/2014/main" id="{894DC315-2D96-4BC3-A199-C77AE5CF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9596" y="1642292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84">
              <a:extLst>
                <a:ext uri="{FF2B5EF4-FFF2-40B4-BE49-F238E27FC236}">
                  <a16:creationId xmlns:a16="http://schemas.microsoft.com/office/drawing/2014/main" id="{4C826DC1-9DE6-4A64-9EA0-AAB00CD8A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0612" y="49305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6">
              <a:extLst>
                <a:ext uri="{FF2B5EF4-FFF2-40B4-BE49-F238E27FC236}">
                  <a16:creationId xmlns:a16="http://schemas.microsoft.com/office/drawing/2014/main" id="{FA46AC8B-F089-47CE-9DC2-6E2B1CE7F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0581" y="147044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89">
              <a:extLst>
                <a:ext uri="{FF2B5EF4-FFF2-40B4-BE49-F238E27FC236}">
                  <a16:creationId xmlns:a16="http://schemas.microsoft.com/office/drawing/2014/main" id="{DB24D748-082E-4791-867B-99D416534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384" y="1429941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0">
              <a:extLst>
                <a:ext uri="{FF2B5EF4-FFF2-40B4-BE49-F238E27FC236}">
                  <a16:creationId xmlns:a16="http://schemas.microsoft.com/office/drawing/2014/main" id="{AFDFD666-F5D8-4B50-BDEA-9B94D05C2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3236" y="2052850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2">
              <a:extLst>
                <a:ext uri="{FF2B5EF4-FFF2-40B4-BE49-F238E27FC236}">
                  <a16:creationId xmlns:a16="http://schemas.microsoft.com/office/drawing/2014/main" id="{A722F4FD-DC6B-4BBE-8AB4-AC4948DE0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1929" y="3197104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3">
              <a:extLst>
                <a:ext uri="{FF2B5EF4-FFF2-40B4-BE49-F238E27FC236}">
                  <a16:creationId xmlns:a16="http://schemas.microsoft.com/office/drawing/2014/main" id="{31F4EE6C-D2E3-4C2A-AE2F-C6B793580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842" y="426936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4">
              <a:extLst>
                <a:ext uri="{FF2B5EF4-FFF2-40B4-BE49-F238E27FC236}">
                  <a16:creationId xmlns:a16="http://schemas.microsoft.com/office/drawing/2014/main" id="{795D566D-FA05-4DD4-98CD-CBCC2136B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772" y="523811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5">
              <a:extLst>
                <a:ext uri="{FF2B5EF4-FFF2-40B4-BE49-F238E27FC236}">
                  <a16:creationId xmlns:a16="http://schemas.microsoft.com/office/drawing/2014/main" id="{3AA7A2AF-3B59-452A-8DD8-656112A38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8849" y="447712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6">
              <a:extLst>
                <a:ext uri="{FF2B5EF4-FFF2-40B4-BE49-F238E27FC236}">
                  <a16:creationId xmlns:a16="http://schemas.microsoft.com/office/drawing/2014/main" id="{AAC39DF9-3884-4327-B2FA-A2701FA9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3759" y="5909458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7">
              <a:extLst>
                <a:ext uri="{FF2B5EF4-FFF2-40B4-BE49-F238E27FC236}">
                  <a16:creationId xmlns:a16="http://schemas.microsoft.com/office/drawing/2014/main" id="{E946AEAA-0F9A-4EE1-894F-3651B5BCD5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5327" y="2961164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8">
              <a:extLst>
                <a:ext uri="{FF2B5EF4-FFF2-40B4-BE49-F238E27FC236}">
                  <a16:creationId xmlns:a16="http://schemas.microsoft.com/office/drawing/2014/main" id="{084AB563-FE85-4FC5-84CB-3541123E3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2996" y="4753633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9">
              <a:extLst>
                <a:ext uri="{FF2B5EF4-FFF2-40B4-BE49-F238E27FC236}">
                  <a16:creationId xmlns:a16="http://schemas.microsoft.com/office/drawing/2014/main" id="{88220D5D-AF2C-4D36-B14E-DB84414E5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5104" y="4994754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40">
              <a:extLst>
                <a:ext uri="{FF2B5EF4-FFF2-40B4-BE49-F238E27FC236}">
                  <a16:creationId xmlns:a16="http://schemas.microsoft.com/office/drawing/2014/main" id="{76E4F92A-4D4C-462E-99FC-FB21F2540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0068" y="2499082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41">
              <a:extLst>
                <a:ext uri="{FF2B5EF4-FFF2-40B4-BE49-F238E27FC236}">
                  <a16:creationId xmlns:a16="http://schemas.microsoft.com/office/drawing/2014/main" id="{DDB41153-18F5-4F0F-A102-AFE20312B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5369" y="633706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42">
              <a:extLst>
                <a:ext uri="{FF2B5EF4-FFF2-40B4-BE49-F238E27FC236}">
                  <a16:creationId xmlns:a16="http://schemas.microsoft.com/office/drawing/2014/main" id="{D0AEAC75-B2F2-4A75-8C45-D874138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1729" y="545002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44">
              <a:extLst>
                <a:ext uri="{FF2B5EF4-FFF2-40B4-BE49-F238E27FC236}">
                  <a16:creationId xmlns:a16="http://schemas.microsoft.com/office/drawing/2014/main" id="{C28CF6F0-7581-4ACB-966A-312C4BE29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5519" y="396272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45">
              <a:extLst>
                <a:ext uri="{FF2B5EF4-FFF2-40B4-BE49-F238E27FC236}">
                  <a16:creationId xmlns:a16="http://schemas.microsoft.com/office/drawing/2014/main" id="{059F9808-8439-4BB9-9CB0-42B6A5E9E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251" y="566975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46">
              <a:extLst>
                <a:ext uri="{FF2B5EF4-FFF2-40B4-BE49-F238E27FC236}">
                  <a16:creationId xmlns:a16="http://schemas.microsoft.com/office/drawing/2014/main" id="{AD9721E5-A6CE-47DA-B090-3C53E399D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2427" y="273170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47">
              <a:extLst>
                <a:ext uri="{FF2B5EF4-FFF2-40B4-BE49-F238E27FC236}">
                  <a16:creationId xmlns:a16="http://schemas.microsoft.com/office/drawing/2014/main" id="{CF420341-C634-4EC9-9977-286A408DC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0572" y="373160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48">
              <a:extLst>
                <a:ext uri="{FF2B5EF4-FFF2-40B4-BE49-F238E27FC236}">
                  <a16:creationId xmlns:a16="http://schemas.microsoft.com/office/drawing/2014/main" id="{1F9B4768-0BD0-4EF2-B7BE-12E98C2F5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5829" y="349813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">
              <a:extLst>
                <a:ext uri="{FF2B5EF4-FFF2-40B4-BE49-F238E27FC236}">
                  <a16:creationId xmlns:a16="http://schemas.microsoft.com/office/drawing/2014/main" id="{97A56EF0-8F66-4B31-B41D-6F5398772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6261" y="2927168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3">
              <a:extLst>
                <a:ext uri="{FF2B5EF4-FFF2-40B4-BE49-F238E27FC236}">
                  <a16:creationId xmlns:a16="http://schemas.microsoft.com/office/drawing/2014/main" id="{B96A0F75-5776-4CF2-993D-894482682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7619" y="4065781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4">
              <a:extLst>
                <a:ext uri="{FF2B5EF4-FFF2-40B4-BE49-F238E27FC236}">
                  <a16:creationId xmlns:a16="http://schemas.microsoft.com/office/drawing/2014/main" id="{A9D57FF8-0FF7-499A-95C1-1902DBA39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570" y="26588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5">
              <a:extLst>
                <a:ext uri="{FF2B5EF4-FFF2-40B4-BE49-F238E27FC236}">
                  <a16:creationId xmlns:a16="http://schemas.microsoft.com/office/drawing/2014/main" id="{23C92D21-4927-4081-8333-157D98AA7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6201" y="380287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6">
              <a:extLst>
                <a:ext uri="{FF2B5EF4-FFF2-40B4-BE49-F238E27FC236}">
                  <a16:creationId xmlns:a16="http://schemas.microsoft.com/office/drawing/2014/main" id="{4394BFC1-55C5-44E2-AACC-7587C0EF70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83" y="5349311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7">
              <a:extLst>
                <a:ext uri="{FF2B5EF4-FFF2-40B4-BE49-F238E27FC236}">
                  <a16:creationId xmlns:a16="http://schemas.microsoft.com/office/drawing/2014/main" id="{7CBA8187-E044-481E-8257-8E80919FC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4163" y="4565333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8">
              <a:extLst>
                <a:ext uri="{FF2B5EF4-FFF2-40B4-BE49-F238E27FC236}">
                  <a16:creationId xmlns:a16="http://schemas.microsoft.com/office/drawing/2014/main" id="{FC1D81B0-80EF-452F-8C09-018309EDF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51" y="3222593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9">
              <a:extLst>
                <a:ext uri="{FF2B5EF4-FFF2-40B4-BE49-F238E27FC236}">
                  <a16:creationId xmlns:a16="http://schemas.microsoft.com/office/drawing/2014/main" id="{0276D2BC-DC32-4E2C-A2D9-B28AB72A0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0808" y="5631556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70">
              <a:extLst>
                <a:ext uri="{FF2B5EF4-FFF2-40B4-BE49-F238E27FC236}">
                  <a16:creationId xmlns:a16="http://schemas.microsoft.com/office/drawing/2014/main" id="{D3E0221A-D08B-48CE-91D2-E4ADAE66F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5021" y="6223300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71">
              <a:extLst>
                <a:ext uri="{FF2B5EF4-FFF2-40B4-BE49-F238E27FC236}">
                  <a16:creationId xmlns:a16="http://schemas.microsoft.com/office/drawing/2014/main" id="{FCEECE06-9F03-421A-8739-F147CBFBB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2351" y="5110906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72">
              <a:extLst>
                <a:ext uri="{FF2B5EF4-FFF2-40B4-BE49-F238E27FC236}">
                  <a16:creationId xmlns:a16="http://schemas.microsoft.com/office/drawing/2014/main" id="{3FCB715D-1080-4ADE-841F-455C2ED0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9088" y="4884047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73">
              <a:extLst>
                <a:ext uri="{FF2B5EF4-FFF2-40B4-BE49-F238E27FC236}">
                  <a16:creationId xmlns:a16="http://schemas.microsoft.com/office/drawing/2014/main" id="{ADBA71EE-B78E-488B-95FE-30E3146F1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61" y="438441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74">
              <a:extLst>
                <a:ext uri="{FF2B5EF4-FFF2-40B4-BE49-F238E27FC236}">
                  <a16:creationId xmlns:a16="http://schemas.microsoft.com/office/drawing/2014/main" id="{7562BF4A-0955-4F49-A1B6-F7CC94DE5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1913" y="5964696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75">
              <a:extLst>
                <a:ext uri="{FF2B5EF4-FFF2-40B4-BE49-F238E27FC236}">
                  <a16:creationId xmlns:a16="http://schemas.microsoft.com/office/drawing/2014/main" id="{0FF96FA9-0A15-47B1-B6CB-1E4E2F751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6922" y="2419092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77">
              <a:extLst>
                <a:ext uri="{FF2B5EF4-FFF2-40B4-BE49-F238E27FC236}">
                  <a16:creationId xmlns:a16="http://schemas.microsoft.com/office/drawing/2014/main" id="{0AC9EA6E-A70F-438B-A876-C8D321BD0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2168" y="358337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85">
              <a:extLst>
                <a:ext uri="{FF2B5EF4-FFF2-40B4-BE49-F238E27FC236}">
                  <a16:creationId xmlns:a16="http://schemas.microsoft.com/office/drawing/2014/main" id="{2B8303FD-18E3-463D-A1BE-50351FF91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8427" y="641119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87">
              <a:extLst>
                <a:ext uri="{FF2B5EF4-FFF2-40B4-BE49-F238E27FC236}">
                  <a16:creationId xmlns:a16="http://schemas.microsoft.com/office/drawing/2014/main" id="{CD2967F6-E8C5-4FF3-BF71-C9525399F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2918" y="6665429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88">
              <a:extLst>
                <a:ext uri="{FF2B5EF4-FFF2-40B4-BE49-F238E27FC236}">
                  <a16:creationId xmlns:a16="http://schemas.microsoft.com/office/drawing/2014/main" id="{21B404BE-C805-421D-9AAC-6707C9046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6467" y="568064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0688AE5-65F5-493E-827D-5F53D6BBB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237" y="6142924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5599ED47-42E6-4E04-AE42-C70042260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787044" y="52193"/>
              <a:ext cx="226563" cy="6791450"/>
              <a:chOff x="10787044" y="52193"/>
              <a:chExt cx="226563" cy="6791450"/>
            </a:xfrm>
          </p:grpSpPr>
          <p:sp>
            <p:nvSpPr>
              <p:cNvPr id="189" name="Freeform 105">
                <a:extLst>
                  <a:ext uri="{FF2B5EF4-FFF2-40B4-BE49-F238E27FC236}">
                    <a16:creationId xmlns:a16="http://schemas.microsoft.com/office/drawing/2014/main" id="{FEBB16EB-3510-499C-BD5B-72B8D1565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896643" y="1958541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06">
                <a:extLst>
                  <a:ext uri="{FF2B5EF4-FFF2-40B4-BE49-F238E27FC236}">
                    <a16:creationId xmlns:a16="http://schemas.microsoft.com/office/drawing/2014/main" id="{01E7EE2F-E451-446F-866F-DCC0D55AB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886280" y="565662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07">
                <a:extLst>
                  <a:ext uri="{FF2B5EF4-FFF2-40B4-BE49-F238E27FC236}">
                    <a16:creationId xmlns:a16="http://schemas.microsoft.com/office/drawing/2014/main" id="{5A80DC8E-3D9F-4825-8C41-DFDCF4952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872045" y="2245611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08">
                <a:extLst>
                  <a:ext uri="{FF2B5EF4-FFF2-40B4-BE49-F238E27FC236}">
                    <a16:creationId xmlns:a16="http://schemas.microsoft.com/office/drawing/2014/main" id="{2675F4A7-AE1A-47A1-A960-8A917309CA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883951" y="1175507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09">
                <a:extLst>
                  <a:ext uri="{FF2B5EF4-FFF2-40B4-BE49-F238E27FC236}">
                    <a16:creationId xmlns:a16="http://schemas.microsoft.com/office/drawing/2014/main" id="{EE1090E2-8839-4B79-9409-B83BDACD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867148" y="1676832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10">
                <a:extLst>
                  <a:ext uri="{FF2B5EF4-FFF2-40B4-BE49-F238E27FC236}">
                    <a16:creationId xmlns:a16="http://schemas.microsoft.com/office/drawing/2014/main" id="{944EADFA-F1A3-43C3-800A-3196A6DC88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864004" y="317827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11">
                <a:extLst>
                  <a:ext uri="{FF2B5EF4-FFF2-40B4-BE49-F238E27FC236}">
                    <a16:creationId xmlns:a16="http://schemas.microsoft.com/office/drawing/2014/main" id="{B12A279B-C84D-4D92-A026-1F897AFBAE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865203" y="1405327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12">
                <a:extLst>
                  <a:ext uri="{FF2B5EF4-FFF2-40B4-BE49-F238E27FC236}">
                    <a16:creationId xmlns:a16="http://schemas.microsoft.com/office/drawing/2014/main" id="{A22785F8-1B9D-43B1-8BE9-11FECFFE0D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874706" y="886673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91">
                <a:extLst>
                  <a:ext uri="{FF2B5EF4-FFF2-40B4-BE49-F238E27FC236}">
                    <a16:creationId xmlns:a16="http://schemas.microsoft.com/office/drawing/2014/main" id="{7834B709-D584-4D09-8FEB-884C4A0AFC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875463" y="2740680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92">
                <a:extLst>
                  <a:ext uri="{FF2B5EF4-FFF2-40B4-BE49-F238E27FC236}">
                    <a16:creationId xmlns:a16="http://schemas.microsoft.com/office/drawing/2014/main" id="{870A8469-4867-4C6E-814C-5ED7E1101E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854503" y="2465343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93">
                <a:extLst>
                  <a:ext uri="{FF2B5EF4-FFF2-40B4-BE49-F238E27FC236}">
                    <a16:creationId xmlns:a16="http://schemas.microsoft.com/office/drawing/2014/main" id="{C33EED5C-57E4-4FAB-BCC8-0E26A486B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864005" y="3261871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94">
                <a:extLst>
                  <a:ext uri="{FF2B5EF4-FFF2-40B4-BE49-F238E27FC236}">
                    <a16:creationId xmlns:a16="http://schemas.microsoft.com/office/drawing/2014/main" id="{034B8EB1-EE90-439D-8E6D-7DAC6E4D30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819111" y="5384994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95">
                <a:extLst>
                  <a:ext uri="{FF2B5EF4-FFF2-40B4-BE49-F238E27FC236}">
                    <a16:creationId xmlns:a16="http://schemas.microsoft.com/office/drawing/2014/main" id="{9C2D308A-3BA8-4254-96DD-8B0C884E1D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837462" y="3032458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96">
                <a:extLst>
                  <a:ext uri="{FF2B5EF4-FFF2-40B4-BE49-F238E27FC236}">
                    <a16:creationId xmlns:a16="http://schemas.microsoft.com/office/drawing/2014/main" id="{6ABA8F37-C9E0-4CFF-9D07-6C3E39CB7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802848" y="3552023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97">
                <a:extLst>
                  <a:ext uri="{FF2B5EF4-FFF2-40B4-BE49-F238E27FC236}">
                    <a16:creationId xmlns:a16="http://schemas.microsoft.com/office/drawing/2014/main" id="{75D253B4-65EF-435F-9B1E-BC1118E9C9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72160" y="4760874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98">
                <a:extLst>
                  <a:ext uri="{FF2B5EF4-FFF2-40B4-BE49-F238E27FC236}">
                    <a16:creationId xmlns:a16="http://schemas.microsoft.com/office/drawing/2014/main" id="{500B4F57-0E87-47D0-AE81-CA3D0F9AE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814645" y="4242415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99">
                <a:extLst>
                  <a:ext uri="{FF2B5EF4-FFF2-40B4-BE49-F238E27FC236}">
                    <a16:creationId xmlns:a16="http://schemas.microsoft.com/office/drawing/2014/main" id="{662175F7-9325-4A4B-A706-410F4C4178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57540" y="4504865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00">
                <a:extLst>
                  <a:ext uri="{FF2B5EF4-FFF2-40B4-BE49-F238E27FC236}">
                    <a16:creationId xmlns:a16="http://schemas.microsoft.com/office/drawing/2014/main" id="{63F9EAB0-1026-4856-861B-2B33A516A6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817049" y="3870856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01">
                <a:extLst>
                  <a:ext uri="{FF2B5EF4-FFF2-40B4-BE49-F238E27FC236}">
                    <a16:creationId xmlns:a16="http://schemas.microsoft.com/office/drawing/2014/main" id="{1BC77ACE-EFF0-46F0-9F86-66FB68B669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811766" y="5120006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02">
                <a:extLst>
                  <a:ext uri="{FF2B5EF4-FFF2-40B4-BE49-F238E27FC236}">
                    <a16:creationId xmlns:a16="http://schemas.microsoft.com/office/drawing/2014/main" id="{60BF7006-AD8E-4311-8F8B-2C4F7ECED8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807096" y="5743605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03">
                <a:extLst>
                  <a:ext uri="{FF2B5EF4-FFF2-40B4-BE49-F238E27FC236}">
                    <a16:creationId xmlns:a16="http://schemas.microsoft.com/office/drawing/2014/main" id="{1012CDC8-6FE3-4C1B-91A6-76543A2D19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90853" y="5950813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04">
                <a:extLst>
                  <a:ext uri="{FF2B5EF4-FFF2-40B4-BE49-F238E27FC236}">
                    <a16:creationId xmlns:a16="http://schemas.microsoft.com/office/drawing/2014/main" id="{D49593A2-85BF-4FB4-B49F-851F5CD5D1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906313" y="2440782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13">
                <a:extLst>
                  <a:ext uri="{FF2B5EF4-FFF2-40B4-BE49-F238E27FC236}">
                    <a16:creationId xmlns:a16="http://schemas.microsoft.com/office/drawing/2014/main" id="{B79CDB5E-CC51-402B-9ED5-D802672BFE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857654" y="4828700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114">
                <a:extLst>
                  <a:ext uri="{FF2B5EF4-FFF2-40B4-BE49-F238E27FC236}">
                    <a16:creationId xmlns:a16="http://schemas.microsoft.com/office/drawing/2014/main" id="{86CD5694-24FD-490D-A052-0C1EE62C6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861058" y="3595015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115">
                <a:extLst>
                  <a:ext uri="{FF2B5EF4-FFF2-40B4-BE49-F238E27FC236}">
                    <a16:creationId xmlns:a16="http://schemas.microsoft.com/office/drawing/2014/main" id="{4A23AEE5-264F-4713-9B9E-A43F4DE1E8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855345" y="4257869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117">
                <a:extLst>
                  <a:ext uri="{FF2B5EF4-FFF2-40B4-BE49-F238E27FC236}">
                    <a16:creationId xmlns:a16="http://schemas.microsoft.com/office/drawing/2014/main" id="{6388319D-4F32-4AB9-B09F-4C40E434C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842662" y="5994492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18">
                <a:extLst>
                  <a:ext uri="{FF2B5EF4-FFF2-40B4-BE49-F238E27FC236}">
                    <a16:creationId xmlns:a16="http://schemas.microsoft.com/office/drawing/2014/main" id="{06214C26-9107-488E-9AA5-7A357F736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825995" y="6729922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19">
                <a:extLst>
                  <a:ext uri="{FF2B5EF4-FFF2-40B4-BE49-F238E27FC236}">
                    <a16:creationId xmlns:a16="http://schemas.microsoft.com/office/drawing/2014/main" id="{94F5FA43-101D-437C-A37E-07F5314AEC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98723" y="6214858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45">
                <a:extLst>
                  <a:ext uri="{FF2B5EF4-FFF2-40B4-BE49-F238E27FC236}">
                    <a16:creationId xmlns:a16="http://schemas.microsoft.com/office/drawing/2014/main" id="{3C058226-FB87-41F4-A521-B2C5717E5E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836434" y="6489831"/>
                <a:ext cx="121406" cy="66913"/>
              </a:xfrm>
              <a:custGeom>
                <a:avLst/>
                <a:gdLst>
                  <a:gd name="T0" fmla="*/ 19 w 37"/>
                  <a:gd name="T1" fmla="*/ 0 h 22"/>
                  <a:gd name="T2" fmla="*/ 19 w 37"/>
                  <a:gd name="T3" fmla="*/ 22 h 22"/>
                  <a:gd name="T4" fmla="*/ 19 w 37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2">
                    <a:moveTo>
                      <a:pt x="19" y="0"/>
                    </a:moveTo>
                    <a:cubicBezTo>
                      <a:pt x="35" y="1"/>
                      <a:pt x="37" y="22"/>
                      <a:pt x="19" y="22"/>
                    </a:cubicBezTo>
                    <a:cubicBezTo>
                      <a:pt x="6" y="18"/>
                      <a:pt x="0" y="4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8">
                <a:extLst>
                  <a:ext uri="{FF2B5EF4-FFF2-40B4-BE49-F238E27FC236}">
                    <a16:creationId xmlns:a16="http://schemas.microsoft.com/office/drawing/2014/main" id="{507ED7FA-E20E-43A9-B7B0-D8D7A5A2D2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899761" y="73705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8" name="Freeform 35">
              <a:extLst>
                <a:ext uri="{FF2B5EF4-FFF2-40B4-BE49-F238E27FC236}">
                  <a16:creationId xmlns:a16="http://schemas.microsoft.com/office/drawing/2014/main" id="{B381AF1B-FE93-4B42-AC30-59E4DACE7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4107" y="654155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136F3396-1E65-E4DD-F73A-7E0D0AEE5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296" y="2610123"/>
            <a:ext cx="649639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Modern and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fast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framework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building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APIs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Features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Automatic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validation</a:t>
            </a: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Automatic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documentation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Swagger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UI and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ReDoc</a:t>
            </a: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 performance and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ease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use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14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67262A-6EF1-49ED-B8DE-DDD3E5804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7B0698-3A44-3E71-2AD8-45E79A2B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815" y="1633061"/>
            <a:ext cx="3453722" cy="3495286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Uvicorn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492946-B39C-4250-B4C8-D82A25043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1035" y="880021"/>
            <a:ext cx="6498031" cy="511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42">
            <a:extLst>
              <a:ext uri="{FF2B5EF4-FFF2-40B4-BE49-F238E27FC236}">
                <a16:creationId xmlns:a16="http://schemas.microsoft.com/office/drawing/2014/main" id="{B30D69F3-F5DC-4D65-B4AF-733FF6D5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3FF339-0C9A-4139-9C80-B154CB1E6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92" y="5479237"/>
            <a:ext cx="12057048" cy="1073975"/>
            <a:chOff x="11192" y="5479237"/>
            <a:chExt cx="12057048" cy="1073975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6951B5F-AC36-48AF-A319-55FE78425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F49E610F-6598-471F-91DF-D5851F1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7">
              <a:extLst>
                <a:ext uri="{FF2B5EF4-FFF2-40B4-BE49-F238E27FC236}">
                  <a16:creationId xmlns:a16="http://schemas.microsoft.com/office/drawing/2014/main" id="{74DE0CDB-BB1F-4A69-A0A2-9C32D0B6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0">
              <a:extLst>
                <a:ext uri="{FF2B5EF4-FFF2-40B4-BE49-F238E27FC236}">
                  <a16:creationId xmlns:a16="http://schemas.microsoft.com/office/drawing/2014/main" id="{05BE2C0F-8AF8-4EB8-9EE8-0F65327A5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">
              <a:extLst>
                <a:ext uri="{FF2B5EF4-FFF2-40B4-BE49-F238E27FC236}">
                  <a16:creationId xmlns:a16="http://schemas.microsoft.com/office/drawing/2014/main" id="{2A5CD3F7-632C-4582-87F6-584F870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3">
              <a:extLst>
                <a:ext uri="{FF2B5EF4-FFF2-40B4-BE49-F238E27FC236}">
                  <a16:creationId xmlns:a16="http://schemas.microsoft.com/office/drawing/2014/main" id="{51D68BBB-9910-4A2E-8881-4760A930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7EC690E3-A4DE-4B8A-A186-0F3B49BC2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5">
              <a:extLst>
                <a:ext uri="{FF2B5EF4-FFF2-40B4-BE49-F238E27FC236}">
                  <a16:creationId xmlns:a16="http://schemas.microsoft.com/office/drawing/2014/main" id="{1BB18CCD-20C3-4BE5-A6BA-9339E8AB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7">
              <a:extLst>
                <a:ext uri="{FF2B5EF4-FFF2-40B4-BE49-F238E27FC236}">
                  <a16:creationId xmlns:a16="http://schemas.microsoft.com/office/drawing/2014/main" id="{BED0B41F-67D3-4AD8-9A8A-DA5DD871A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9">
              <a:extLst>
                <a:ext uri="{FF2B5EF4-FFF2-40B4-BE49-F238E27FC236}">
                  <a16:creationId xmlns:a16="http://schemas.microsoft.com/office/drawing/2014/main" id="{BC7AB75D-8130-4CC6-96B3-BAD26C374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1">
              <a:extLst>
                <a:ext uri="{FF2B5EF4-FFF2-40B4-BE49-F238E27FC236}">
                  <a16:creationId xmlns:a16="http://schemas.microsoft.com/office/drawing/2014/main" id="{A4118456-1C3E-447C-81DD-1F013BF5E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2">
              <a:extLst>
                <a:ext uri="{FF2B5EF4-FFF2-40B4-BE49-F238E27FC236}">
                  <a16:creationId xmlns:a16="http://schemas.microsoft.com/office/drawing/2014/main" id="{9C6D6B04-EC5A-4149-A53B-C73E97693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4">
              <a:extLst>
                <a:ext uri="{FF2B5EF4-FFF2-40B4-BE49-F238E27FC236}">
                  <a16:creationId xmlns:a16="http://schemas.microsoft.com/office/drawing/2014/main" id="{813095FE-556E-4A61-9BF3-732D49280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:a16="http://schemas.microsoft.com/office/drawing/2014/main" id="{21793E62-B549-4243-B8FA-B143D6B4A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793296" y="6312998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1">
              <a:extLst>
                <a:ext uri="{FF2B5EF4-FFF2-40B4-BE49-F238E27FC236}">
                  <a16:creationId xmlns:a16="http://schemas.microsoft.com/office/drawing/2014/main" id="{43ADD9DB-48ED-4A8C-9A75-0E93AB47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2">
              <a:extLst>
                <a:ext uri="{FF2B5EF4-FFF2-40B4-BE49-F238E27FC236}">
                  <a16:creationId xmlns:a16="http://schemas.microsoft.com/office/drawing/2014/main" id="{E7C72DF4-E774-4605-971D-0840BD069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3">
              <a:extLst>
                <a:ext uri="{FF2B5EF4-FFF2-40B4-BE49-F238E27FC236}">
                  <a16:creationId xmlns:a16="http://schemas.microsoft.com/office/drawing/2014/main" id="{23BFA407-416B-4086-A635-1FB860F0E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4">
              <a:extLst>
                <a:ext uri="{FF2B5EF4-FFF2-40B4-BE49-F238E27FC236}">
                  <a16:creationId xmlns:a16="http://schemas.microsoft.com/office/drawing/2014/main" id="{7C8F4B70-75FD-4457-A219-00E8F9862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5">
              <a:extLst>
                <a:ext uri="{FF2B5EF4-FFF2-40B4-BE49-F238E27FC236}">
                  <a16:creationId xmlns:a16="http://schemas.microsoft.com/office/drawing/2014/main" id="{8B19E2D0-7290-4EC0-AB6B-7F7AD87BD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6">
              <a:extLst>
                <a:ext uri="{FF2B5EF4-FFF2-40B4-BE49-F238E27FC236}">
                  <a16:creationId xmlns:a16="http://schemas.microsoft.com/office/drawing/2014/main" id="{A19B4676-7AC8-4F42-A34D-1A39433E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7">
              <a:extLst>
                <a:ext uri="{FF2B5EF4-FFF2-40B4-BE49-F238E27FC236}">
                  <a16:creationId xmlns:a16="http://schemas.microsoft.com/office/drawing/2014/main" id="{8B7FE908-80E4-483B-A777-C7B4EC478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8">
              <a:extLst>
                <a:ext uri="{FF2B5EF4-FFF2-40B4-BE49-F238E27FC236}">
                  <a16:creationId xmlns:a16="http://schemas.microsoft.com/office/drawing/2014/main" id="{2681A8C9-F444-4E8C-B844-9F7949428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9">
              <a:extLst>
                <a:ext uri="{FF2B5EF4-FFF2-40B4-BE49-F238E27FC236}">
                  <a16:creationId xmlns:a16="http://schemas.microsoft.com/office/drawing/2014/main" id="{D20ADAA4-D2A2-4685-98BF-248A08AE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0">
              <a:extLst>
                <a:ext uri="{FF2B5EF4-FFF2-40B4-BE49-F238E27FC236}">
                  <a16:creationId xmlns:a16="http://schemas.microsoft.com/office/drawing/2014/main" id="{341DD6EA-CF88-4A3C-BAEE-50104276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1">
              <a:extLst>
                <a:ext uri="{FF2B5EF4-FFF2-40B4-BE49-F238E27FC236}">
                  <a16:creationId xmlns:a16="http://schemas.microsoft.com/office/drawing/2014/main" id="{3D241D69-1838-4786-A9A3-E92867ABF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2">
              <a:extLst>
                <a:ext uri="{FF2B5EF4-FFF2-40B4-BE49-F238E27FC236}">
                  <a16:creationId xmlns:a16="http://schemas.microsoft.com/office/drawing/2014/main" id="{7A7396BB-7045-4151-AACC-8B8AF1ABD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3">
              <a:extLst>
                <a:ext uri="{FF2B5EF4-FFF2-40B4-BE49-F238E27FC236}">
                  <a16:creationId xmlns:a16="http://schemas.microsoft.com/office/drawing/2014/main" id="{83B1DF51-D55B-4AE2-A489-6922F695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4">
              <a:extLst>
                <a:ext uri="{FF2B5EF4-FFF2-40B4-BE49-F238E27FC236}">
                  <a16:creationId xmlns:a16="http://schemas.microsoft.com/office/drawing/2014/main" id="{E41D6AEB-5E2A-4A68-9632-4AE137F1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id="{BA517482-AC50-4901-A826-FBA4B1FC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4">
              <a:extLst>
                <a:ext uri="{FF2B5EF4-FFF2-40B4-BE49-F238E27FC236}">
                  <a16:creationId xmlns:a16="http://schemas.microsoft.com/office/drawing/2014/main" id="{2A95EDEC-E641-4466-9ADD-86C263F3B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5">
              <a:extLst>
                <a:ext uri="{FF2B5EF4-FFF2-40B4-BE49-F238E27FC236}">
                  <a16:creationId xmlns:a16="http://schemas.microsoft.com/office/drawing/2014/main" id="{330903BB-74EF-422B-A451-76F6988A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7">
              <a:extLst>
                <a:ext uri="{FF2B5EF4-FFF2-40B4-BE49-F238E27FC236}">
                  <a16:creationId xmlns:a16="http://schemas.microsoft.com/office/drawing/2014/main" id="{24CE6A5E-8D30-4EA3-BC99-FFDDD534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8">
              <a:extLst>
                <a:ext uri="{FF2B5EF4-FFF2-40B4-BE49-F238E27FC236}">
                  <a16:creationId xmlns:a16="http://schemas.microsoft.com/office/drawing/2014/main" id="{9DA5CEEA-CCF3-470C-9F26-89B2E069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9">
              <a:extLst>
                <a:ext uri="{FF2B5EF4-FFF2-40B4-BE49-F238E27FC236}">
                  <a16:creationId xmlns:a16="http://schemas.microsoft.com/office/drawing/2014/main" id="{99C33A0E-8550-4F20-BDDC-C85558B2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20">
              <a:extLst>
                <a:ext uri="{FF2B5EF4-FFF2-40B4-BE49-F238E27FC236}">
                  <a16:creationId xmlns:a16="http://schemas.microsoft.com/office/drawing/2014/main" id="{08AB78FF-9221-4AC7-B053-CBFD5EC5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1">
              <a:extLst>
                <a:ext uri="{FF2B5EF4-FFF2-40B4-BE49-F238E27FC236}">
                  <a16:creationId xmlns:a16="http://schemas.microsoft.com/office/drawing/2014/main" id="{D78AC1AB-3499-4D82-9A7A-D2991E6CD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29270" y="637205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5">
              <a:extLst>
                <a:ext uri="{FF2B5EF4-FFF2-40B4-BE49-F238E27FC236}">
                  <a16:creationId xmlns:a16="http://schemas.microsoft.com/office/drawing/2014/main" id="{59E3CCFE-3C59-4B4D-A526-1DF92E8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6">
              <a:extLst>
                <a:ext uri="{FF2B5EF4-FFF2-40B4-BE49-F238E27FC236}">
                  <a16:creationId xmlns:a16="http://schemas.microsoft.com/office/drawing/2014/main" id="{53464886-46EA-497B-9720-6F6857F6A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7">
              <a:extLst>
                <a:ext uri="{FF2B5EF4-FFF2-40B4-BE49-F238E27FC236}">
                  <a16:creationId xmlns:a16="http://schemas.microsoft.com/office/drawing/2014/main" id="{7A5A5F60-422F-473E-9599-2EFA5B2AE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8">
              <a:extLst>
                <a:ext uri="{FF2B5EF4-FFF2-40B4-BE49-F238E27FC236}">
                  <a16:creationId xmlns:a16="http://schemas.microsoft.com/office/drawing/2014/main" id="{F39522BC-A79E-4F47-8082-198FBEA11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9">
              <a:extLst>
                <a:ext uri="{FF2B5EF4-FFF2-40B4-BE49-F238E27FC236}">
                  <a16:creationId xmlns:a16="http://schemas.microsoft.com/office/drawing/2014/main" id="{9D335F47-2A7F-4268-8DD0-80CDB147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3">
              <a:extLst>
                <a:ext uri="{FF2B5EF4-FFF2-40B4-BE49-F238E27FC236}">
                  <a16:creationId xmlns:a16="http://schemas.microsoft.com/office/drawing/2014/main" id="{783022F1-11AE-45F8-B3C3-E7C3FACF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6">
              <a:extLst>
                <a:ext uri="{FF2B5EF4-FFF2-40B4-BE49-F238E27FC236}">
                  <a16:creationId xmlns:a16="http://schemas.microsoft.com/office/drawing/2014/main" id="{C3BE7C45-A2E8-42A0-87FE-EDFBC1D5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7">
              <a:extLst>
                <a:ext uri="{FF2B5EF4-FFF2-40B4-BE49-F238E27FC236}">
                  <a16:creationId xmlns:a16="http://schemas.microsoft.com/office/drawing/2014/main" id="{0FBF3533-1FB0-420E-844F-94A37EE1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8">
              <a:extLst>
                <a:ext uri="{FF2B5EF4-FFF2-40B4-BE49-F238E27FC236}">
                  <a16:creationId xmlns:a16="http://schemas.microsoft.com/office/drawing/2014/main" id="{1CCB36DC-B5BF-46A0-A742-E9B5DC24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9">
              <a:extLst>
                <a:ext uri="{FF2B5EF4-FFF2-40B4-BE49-F238E27FC236}">
                  <a16:creationId xmlns:a16="http://schemas.microsoft.com/office/drawing/2014/main" id="{E454EFCE-AA31-4C57-979D-FF28DF95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0">
              <a:extLst>
                <a:ext uri="{FF2B5EF4-FFF2-40B4-BE49-F238E27FC236}">
                  <a16:creationId xmlns:a16="http://schemas.microsoft.com/office/drawing/2014/main" id="{34821773-2B56-4CA4-923A-DFCFA76B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2498" y="6435704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2">
              <a:extLst>
                <a:ext uri="{FF2B5EF4-FFF2-40B4-BE49-F238E27FC236}">
                  <a16:creationId xmlns:a16="http://schemas.microsoft.com/office/drawing/2014/main" id="{B2A8D553-3CE0-48ED-ABA4-B1CA42EC4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3">
              <a:extLst>
                <a:ext uri="{FF2B5EF4-FFF2-40B4-BE49-F238E27FC236}">
                  <a16:creationId xmlns:a16="http://schemas.microsoft.com/office/drawing/2014/main" id="{AD6A1162-54E5-4A41-8F41-F2BF3A37E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4">
              <a:extLst>
                <a:ext uri="{FF2B5EF4-FFF2-40B4-BE49-F238E27FC236}">
                  <a16:creationId xmlns:a16="http://schemas.microsoft.com/office/drawing/2014/main" id="{13309420-D249-4ED4-AA5D-2975B4877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5">
              <a:extLst>
                <a:ext uri="{FF2B5EF4-FFF2-40B4-BE49-F238E27FC236}">
                  <a16:creationId xmlns:a16="http://schemas.microsoft.com/office/drawing/2014/main" id="{A23E00F9-EAE7-4D6B-A0B2-067A1FE4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8D5F0F75-672C-4716-AAC5-D39F2B93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349E3A15-73B7-4F07-A44E-7B75BF60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3">
              <a:extLst>
                <a:ext uri="{FF2B5EF4-FFF2-40B4-BE49-F238E27FC236}">
                  <a16:creationId xmlns:a16="http://schemas.microsoft.com/office/drawing/2014/main" id="{B460F882-3C95-44B1-AB26-6759DD59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2535" y="5479237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>
              <a:extLst>
                <a:ext uri="{FF2B5EF4-FFF2-40B4-BE49-F238E27FC236}">
                  <a16:creationId xmlns:a16="http://schemas.microsoft.com/office/drawing/2014/main" id="{3AEE145B-46F9-445A-9E7E-716173B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8881" y="5512695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C559D3E2-0DBC-4547-BC00-60A83E47A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190" y="55184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>
              <a:extLst>
                <a:ext uri="{FF2B5EF4-FFF2-40B4-BE49-F238E27FC236}">
                  <a16:creationId xmlns:a16="http://schemas.microsoft.com/office/drawing/2014/main" id="{F3E7B8C7-7DC7-468C-91CC-824961A2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24118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9D2B31BB-A3AC-4292-B4E5-BC5F5274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674" y="5521671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>
              <a:extLst>
                <a:ext uri="{FF2B5EF4-FFF2-40B4-BE49-F238E27FC236}">
                  <a16:creationId xmlns:a16="http://schemas.microsoft.com/office/drawing/2014/main" id="{32DB1E7E-4833-41CC-AC87-6BAEAFE9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2738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>
              <a:extLst>
                <a:ext uri="{FF2B5EF4-FFF2-40B4-BE49-F238E27FC236}">
                  <a16:creationId xmlns:a16="http://schemas.microsoft.com/office/drawing/2014/main" id="{1B674A26-49C7-4604-95D1-894A5AD1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2738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>
              <a:extLst>
                <a:ext uri="{FF2B5EF4-FFF2-40B4-BE49-F238E27FC236}">
                  <a16:creationId xmlns:a16="http://schemas.microsoft.com/office/drawing/2014/main" id="{7D981404-4D96-4A9E-BD2F-2B1C82E9F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2411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9">
              <a:extLst>
                <a:ext uri="{FF2B5EF4-FFF2-40B4-BE49-F238E27FC236}">
                  <a16:creationId xmlns:a16="http://schemas.microsoft.com/office/drawing/2014/main" id="{5C545757-0463-4AF1-9BB2-6865E44F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259" y="552790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0">
              <a:extLst>
                <a:ext uri="{FF2B5EF4-FFF2-40B4-BE49-F238E27FC236}">
                  <a16:creationId xmlns:a16="http://schemas.microsoft.com/office/drawing/2014/main" id="{00459AAE-3011-4F89-8A4E-613D2A733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6655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1">
              <a:extLst>
                <a:ext uri="{FF2B5EF4-FFF2-40B4-BE49-F238E27FC236}">
                  <a16:creationId xmlns:a16="http://schemas.microsoft.com/office/drawing/2014/main" id="{8C4AD92E-B314-45C4-80D2-85C7334AB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82057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0EE8973D-C3A8-4492-8BF8-E1BD5214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940E1ED8-E032-4984-86EB-711F132C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1E148223-D795-405C-B94F-5CD18996E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20A65903-767B-4F42-9D6D-CBEF7B55D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CFF03BAF-5274-4D27-873A-CA3947FAD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39912D23-7400-475C-B7BC-051E37895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53EA24FB-6C37-4094-89BE-BC9F277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090DA882-3E5F-47E2-A901-ED33177F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92" y="57679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9">
              <a:extLst>
                <a:ext uri="{FF2B5EF4-FFF2-40B4-BE49-F238E27FC236}">
                  <a16:creationId xmlns:a16="http://schemas.microsoft.com/office/drawing/2014/main" id="{13DAF9D2-C10F-4FA0-8AAA-EF033FD2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0">
              <a:extLst>
                <a:ext uri="{FF2B5EF4-FFF2-40B4-BE49-F238E27FC236}">
                  <a16:creationId xmlns:a16="http://schemas.microsoft.com/office/drawing/2014/main" id="{1DCE6699-4F41-4E6C-B4B4-116F5645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5">
              <a:extLst>
                <a:ext uri="{FF2B5EF4-FFF2-40B4-BE49-F238E27FC236}">
                  <a16:creationId xmlns:a16="http://schemas.microsoft.com/office/drawing/2014/main" id="{0D5DA8DB-8A13-4D6E-9F40-E24A7F8F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6">
              <a:extLst>
                <a:ext uri="{FF2B5EF4-FFF2-40B4-BE49-F238E27FC236}">
                  <a16:creationId xmlns:a16="http://schemas.microsoft.com/office/drawing/2014/main" id="{00E93E64-19B4-465D-85DE-FD45DFAD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7">
              <a:extLst>
                <a:ext uri="{FF2B5EF4-FFF2-40B4-BE49-F238E27FC236}">
                  <a16:creationId xmlns:a16="http://schemas.microsoft.com/office/drawing/2014/main" id="{9E00DA49-033D-45D2-8D7C-0DE5BC6E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8">
              <a:extLst>
                <a:ext uri="{FF2B5EF4-FFF2-40B4-BE49-F238E27FC236}">
                  <a16:creationId xmlns:a16="http://schemas.microsoft.com/office/drawing/2014/main" id="{C9BB8FB7-501F-4EF7-811C-DFC36C697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9">
              <a:extLst>
                <a:ext uri="{FF2B5EF4-FFF2-40B4-BE49-F238E27FC236}">
                  <a16:creationId xmlns:a16="http://schemas.microsoft.com/office/drawing/2014/main" id="{70F631DA-C640-4FC1-A59E-F133F83BA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0">
              <a:extLst>
                <a:ext uri="{FF2B5EF4-FFF2-40B4-BE49-F238E27FC236}">
                  <a16:creationId xmlns:a16="http://schemas.microsoft.com/office/drawing/2014/main" id="{C0C246D6-738C-4854-BDD0-6669E99D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1">
              <a:extLst>
                <a:ext uri="{FF2B5EF4-FFF2-40B4-BE49-F238E27FC236}">
                  <a16:creationId xmlns:a16="http://schemas.microsoft.com/office/drawing/2014/main" id="{2B88D097-4630-4514-BD1C-D1FC57D05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2">
              <a:extLst>
                <a:ext uri="{FF2B5EF4-FFF2-40B4-BE49-F238E27FC236}">
                  <a16:creationId xmlns:a16="http://schemas.microsoft.com/office/drawing/2014/main" id="{895172E5-4D7B-4E9E-9DC0-7AC40AFE2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2">
              <a:extLst>
                <a:ext uri="{FF2B5EF4-FFF2-40B4-BE49-F238E27FC236}">
                  <a16:creationId xmlns:a16="http://schemas.microsoft.com/office/drawing/2014/main" id="{E16BE8D6-8745-46D3-BB8C-7D9F905F2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3">
              <a:extLst>
                <a:ext uri="{FF2B5EF4-FFF2-40B4-BE49-F238E27FC236}">
                  <a16:creationId xmlns:a16="http://schemas.microsoft.com/office/drawing/2014/main" id="{B21B0D38-9A6B-4C03-9C68-BFCDD0CE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0">
              <a:extLst>
                <a:ext uri="{FF2B5EF4-FFF2-40B4-BE49-F238E27FC236}">
                  <a16:creationId xmlns:a16="http://schemas.microsoft.com/office/drawing/2014/main" id="{BD88B61E-A1B6-4C3F-9CDA-F14697C3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2">
              <a:extLst>
                <a:ext uri="{FF2B5EF4-FFF2-40B4-BE49-F238E27FC236}">
                  <a16:creationId xmlns:a16="http://schemas.microsoft.com/office/drawing/2014/main" id="{7F412678-E91D-445B-B569-92A65FE4F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4">
              <a:extLst>
                <a:ext uri="{FF2B5EF4-FFF2-40B4-BE49-F238E27FC236}">
                  <a16:creationId xmlns:a16="http://schemas.microsoft.com/office/drawing/2014/main" id="{D5C03A86-E86B-4343-BE21-5E5D4DF2F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5">
              <a:extLst>
                <a:ext uri="{FF2B5EF4-FFF2-40B4-BE49-F238E27FC236}">
                  <a16:creationId xmlns:a16="http://schemas.microsoft.com/office/drawing/2014/main" id="{7E23784D-2CA3-4407-A29D-F04954A4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41">
              <a:extLst>
                <a:ext uri="{FF2B5EF4-FFF2-40B4-BE49-F238E27FC236}">
                  <a16:creationId xmlns:a16="http://schemas.microsoft.com/office/drawing/2014/main" id="{9B6ED33F-264E-4FE0-BB23-5923775E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CE917B1B-8131-4DE5-AD2C-71A079AA4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53203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5E8CF6E6-E598-4397-91BA-6C2A426A8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46674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4B4D2234-D9B8-4F69-A88F-BAC72429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621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FAC6F190-5E32-4356-8ACA-C8D84EBD7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7686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05549845-8416-4013-9839-D79CB20A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5646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467A23A5-6422-47E9-9190-43A9501C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8666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AA5E43AB-DA6B-477B-94EF-BF73ACCE3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98084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2">
              <a:extLst>
                <a:ext uri="{FF2B5EF4-FFF2-40B4-BE49-F238E27FC236}">
                  <a16:creationId xmlns:a16="http://schemas.microsoft.com/office/drawing/2014/main" id="{90CBC3ED-5170-4805-987F-F3964917F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3">
              <a:extLst>
                <a:ext uri="{FF2B5EF4-FFF2-40B4-BE49-F238E27FC236}">
                  <a16:creationId xmlns:a16="http://schemas.microsoft.com/office/drawing/2014/main" id="{C14C5E5E-6018-4BB4-8238-A6B217328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78005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4">
              <a:extLst>
                <a:ext uri="{FF2B5EF4-FFF2-40B4-BE49-F238E27FC236}">
                  <a16:creationId xmlns:a16="http://schemas.microsoft.com/office/drawing/2014/main" id="{A1D002AF-6CBB-4688-B6CC-623D057E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5">
              <a:extLst>
                <a:ext uri="{FF2B5EF4-FFF2-40B4-BE49-F238E27FC236}">
                  <a16:creationId xmlns:a16="http://schemas.microsoft.com/office/drawing/2014/main" id="{A3BCCB11-25A2-4C56-96AC-E8B384E2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48470416-A7F5-4041-B3E7-BF525DD8B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5">
              <a:extLst>
                <a:ext uri="{FF2B5EF4-FFF2-40B4-BE49-F238E27FC236}">
                  <a16:creationId xmlns:a16="http://schemas.microsoft.com/office/drawing/2014/main" id="{6763146B-0E01-4BC3-A3E6-573690558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7">
              <a:extLst>
                <a:ext uri="{FF2B5EF4-FFF2-40B4-BE49-F238E27FC236}">
                  <a16:creationId xmlns:a16="http://schemas.microsoft.com/office/drawing/2014/main" id="{C324338F-04C1-419D-90C1-D83AA1B76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1">
              <a:extLst>
                <a:ext uri="{FF2B5EF4-FFF2-40B4-BE49-F238E27FC236}">
                  <a16:creationId xmlns:a16="http://schemas.microsoft.com/office/drawing/2014/main" id="{77835AED-A441-4532-AF89-B3FF7CFD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2">
              <a:extLst>
                <a:ext uri="{FF2B5EF4-FFF2-40B4-BE49-F238E27FC236}">
                  <a16:creationId xmlns:a16="http://schemas.microsoft.com/office/drawing/2014/main" id="{F2B6F66E-9B92-42DA-9FA1-35F0ECE1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3">
              <a:extLst>
                <a:ext uri="{FF2B5EF4-FFF2-40B4-BE49-F238E27FC236}">
                  <a16:creationId xmlns:a16="http://schemas.microsoft.com/office/drawing/2014/main" id="{AB5426E1-AAC8-413F-8343-E690D3576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4">
              <a:extLst>
                <a:ext uri="{FF2B5EF4-FFF2-40B4-BE49-F238E27FC236}">
                  <a16:creationId xmlns:a16="http://schemas.microsoft.com/office/drawing/2014/main" id="{6EDE8D39-527D-48EC-A60E-822896A70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63CA0069-4DAE-4E19-9375-30664E136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6">
              <a:extLst>
                <a:ext uri="{FF2B5EF4-FFF2-40B4-BE49-F238E27FC236}">
                  <a16:creationId xmlns:a16="http://schemas.microsoft.com/office/drawing/2014/main" id="{EE4F3DAA-A482-4317-AC07-D9EACF4AB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7">
              <a:extLst>
                <a:ext uri="{FF2B5EF4-FFF2-40B4-BE49-F238E27FC236}">
                  <a16:creationId xmlns:a16="http://schemas.microsoft.com/office/drawing/2014/main" id="{C4558B65-3D1B-4341-9469-54BDB407D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8">
              <a:extLst>
                <a:ext uri="{FF2B5EF4-FFF2-40B4-BE49-F238E27FC236}">
                  <a16:creationId xmlns:a16="http://schemas.microsoft.com/office/drawing/2014/main" id="{8A11C831-3A34-41C8-BF81-577F36D3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9">
              <a:extLst>
                <a:ext uri="{FF2B5EF4-FFF2-40B4-BE49-F238E27FC236}">
                  <a16:creationId xmlns:a16="http://schemas.microsoft.com/office/drawing/2014/main" id="{3BAA8579-0187-4116-9506-0798BD48B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0">
              <a:extLst>
                <a:ext uri="{FF2B5EF4-FFF2-40B4-BE49-F238E27FC236}">
                  <a16:creationId xmlns:a16="http://schemas.microsoft.com/office/drawing/2014/main" id="{B66832E9-B0E5-4132-99E9-2286FE26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1">
              <a:extLst>
                <a:ext uri="{FF2B5EF4-FFF2-40B4-BE49-F238E27FC236}">
                  <a16:creationId xmlns:a16="http://schemas.microsoft.com/office/drawing/2014/main" id="{1F5F17DC-C7BC-4D44-BFD1-1D5002D6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2">
              <a:extLst>
                <a:ext uri="{FF2B5EF4-FFF2-40B4-BE49-F238E27FC236}">
                  <a16:creationId xmlns:a16="http://schemas.microsoft.com/office/drawing/2014/main" id="{AAD24A6B-1C15-45BF-A44D-C5DCFDF7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3">
              <a:extLst>
                <a:ext uri="{FF2B5EF4-FFF2-40B4-BE49-F238E27FC236}">
                  <a16:creationId xmlns:a16="http://schemas.microsoft.com/office/drawing/2014/main" id="{B2B7773D-7624-4799-8DC2-2125C7B58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4">
              <a:extLst>
                <a:ext uri="{FF2B5EF4-FFF2-40B4-BE49-F238E27FC236}">
                  <a16:creationId xmlns:a16="http://schemas.microsoft.com/office/drawing/2014/main" id="{43BDB876-DF8F-473C-94AD-3B85C7D0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3">
              <a:extLst>
                <a:ext uri="{FF2B5EF4-FFF2-40B4-BE49-F238E27FC236}">
                  <a16:creationId xmlns:a16="http://schemas.microsoft.com/office/drawing/2014/main" id="{E7BAEA9F-0A15-4A6A-9DE3-17E52616D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4">
              <a:extLst>
                <a:ext uri="{FF2B5EF4-FFF2-40B4-BE49-F238E27FC236}">
                  <a16:creationId xmlns:a16="http://schemas.microsoft.com/office/drawing/2014/main" id="{F44C7BB7-3BF8-4B57-8300-B074761B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5">
              <a:extLst>
                <a:ext uri="{FF2B5EF4-FFF2-40B4-BE49-F238E27FC236}">
                  <a16:creationId xmlns:a16="http://schemas.microsoft.com/office/drawing/2014/main" id="{5C9E2587-EA6E-4862-835F-7E8AC5DF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7">
              <a:extLst>
                <a:ext uri="{FF2B5EF4-FFF2-40B4-BE49-F238E27FC236}">
                  <a16:creationId xmlns:a16="http://schemas.microsoft.com/office/drawing/2014/main" id="{9FDF4C88-B02F-4199-9B67-75901180B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8">
              <a:extLst>
                <a:ext uri="{FF2B5EF4-FFF2-40B4-BE49-F238E27FC236}">
                  <a16:creationId xmlns:a16="http://schemas.microsoft.com/office/drawing/2014/main" id="{5640818D-9BF5-4056-A10A-B26AE5494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9459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9">
              <a:extLst>
                <a:ext uri="{FF2B5EF4-FFF2-40B4-BE49-F238E27FC236}">
                  <a16:creationId xmlns:a16="http://schemas.microsoft.com/office/drawing/2014/main" id="{DCBD257A-A1D2-4931-9090-48B1E21D5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8235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0">
              <a:extLst>
                <a:ext uri="{FF2B5EF4-FFF2-40B4-BE49-F238E27FC236}">
                  <a16:creationId xmlns:a16="http://schemas.microsoft.com/office/drawing/2014/main" id="{EF75A49A-C910-4E27-B0E0-AF15C2B3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1">
              <a:extLst>
                <a:ext uri="{FF2B5EF4-FFF2-40B4-BE49-F238E27FC236}">
                  <a16:creationId xmlns:a16="http://schemas.microsoft.com/office/drawing/2014/main" id="{09175BB4-78AB-4F07-9A7C-195C9FF5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5">
              <a:extLst>
                <a:ext uri="{FF2B5EF4-FFF2-40B4-BE49-F238E27FC236}">
                  <a16:creationId xmlns:a16="http://schemas.microsoft.com/office/drawing/2014/main" id="{E4647752-F098-4C74-8685-415ADC8B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6">
              <a:extLst>
                <a:ext uri="{FF2B5EF4-FFF2-40B4-BE49-F238E27FC236}">
                  <a16:creationId xmlns:a16="http://schemas.microsoft.com/office/drawing/2014/main" id="{AF23AEF6-4648-479D-9E57-75D4087D0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6390444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7">
              <a:extLst>
                <a:ext uri="{FF2B5EF4-FFF2-40B4-BE49-F238E27FC236}">
                  <a16:creationId xmlns:a16="http://schemas.microsoft.com/office/drawing/2014/main" id="{A85CD8C4-1E33-42C9-BCBB-91B9CDE9E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8">
              <a:extLst>
                <a:ext uri="{FF2B5EF4-FFF2-40B4-BE49-F238E27FC236}">
                  <a16:creationId xmlns:a16="http://schemas.microsoft.com/office/drawing/2014/main" id="{32D2257B-0B7A-4918-A6B3-74552983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2403" y="6393706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9">
              <a:extLst>
                <a:ext uri="{FF2B5EF4-FFF2-40B4-BE49-F238E27FC236}">
                  <a16:creationId xmlns:a16="http://schemas.microsoft.com/office/drawing/2014/main" id="{B6E8A044-F3AC-48ED-B8A6-D2EDD3F6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3">
              <a:extLst>
                <a:ext uri="{FF2B5EF4-FFF2-40B4-BE49-F238E27FC236}">
                  <a16:creationId xmlns:a16="http://schemas.microsoft.com/office/drawing/2014/main" id="{248AF2CF-3B97-49B3-8E08-2820E763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6">
              <a:extLst>
                <a:ext uri="{FF2B5EF4-FFF2-40B4-BE49-F238E27FC236}">
                  <a16:creationId xmlns:a16="http://schemas.microsoft.com/office/drawing/2014/main" id="{B5BEC596-B534-44B2-B1B8-78C1FBBA3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7">
              <a:extLst>
                <a:ext uri="{FF2B5EF4-FFF2-40B4-BE49-F238E27FC236}">
                  <a16:creationId xmlns:a16="http://schemas.microsoft.com/office/drawing/2014/main" id="{F45F86F4-28DB-49BC-8B6B-B703086F4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8">
              <a:extLst>
                <a:ext uri="{FF2B5EF4-FFF2-40B4-BE49-F238E27FC236}">
                  <a16:creationId xmlns:a16="http://schemas.microsoft.com/office/drawing/2014/main" id="{2932A0BD-C987-4A93-91DC-E277DC89C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9">
              <a:extLst>
                <a:ext uri="{FF2B5EF4-FFF2-40B4-BE49-F238E27FC236}">
                  <a16:creationId xmlns:a16="http://schemas.microsoft.com/office/drawing/2014/main" id="{DD6B3E88-4337-44F0-80CD-D96F69C2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0">
              <a:extLst>
                <a:ext uri="{FF2B5EF4-FFF2-40B4-BE49-F238E27FC236}">
                  <a16:creationId xmlns:a16="http://schemas.microsoft.com/office/drawing/2014/main" id="{2A481A9C-8E49-4886-B0B8-B391B54DE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45213" y="6430428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2">
              <a:extLst>
                <a:ext uri="{FF2B5EF4-FFF2-40B4-BE49-F238E27FC236}">
                  <a16:creationId xmlns:a16="http://schemas.microsoft.com/office/drawing/2014/main" id="{F74D151E-F322-43E1-AAAA-39C16A82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3">
              <a:extLst>
                <a:ext uri="{FF2B5EF4-FFF2-40B4-BE49-F238E27FC236}">
                  <a16:creationId xmlns:a16="http://schemas.microsoft.com/office/drawing/2014/main" id="{BF3063F9-CB9B-4822-865E-5BFC90AF9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42843" y="646062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4">
              <a:extLst>
                <a:ext uri="{FF2B5EF4-FFF2-40B4-BE49-F238E27FC236}">
                  <a16:creationId xmlns:a16="http://schemas.microsoft.com/office/drawing/2014/main" id="{F541B440-1CE7-46DE-8E58-B472C9E6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5">
              <a:extLst>
                <a:ext uri="{FF2B5EF4-FFF2-40B4-BE49-F238E27FC236}">
                  <a16:creationId xmlns:a16="http://schemas.microsoft.com/office/drawing/2014/main" id="{25E18B25-35CB-4DFC-B428-063F245D0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">
              <a:extLst>
                <a:ext uri="{FF2B5EF4-FFF2-40B4-BE49-F238E27FC236}">
                  <a16:creationId xmlns:a16="http://schemas.microsoft.com/office/drawing/2014/main" id="{AC3EF75E-9D39-42A1-8744-0314BE64A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5B830616-AB5F-4414-891C-D7D65A1C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20744" y="578106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B84FCDC4-EB04-49F6-83E1-AE030D913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9">
              <a:extLst>
                <a:ext uri="{FF2B5EF4-FFF2-40B4-BE49-F238E27FC236}">
                  <a16:creationId xmlns:a16="http://schemas.microsoft.com/office/drawing/2014/main" id="{297CFE06-B273-4E3A-828B-7F2391E72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6917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3">
              <a:extLst>
                <a:ext uri="{FF2B5EF4-FFF2-40B4-BE49-F238E27FC236}">
                  <a16:creationId xmlns:a16="http://schemas.microsoft.com/office/drawing/2014/main" id="{3DB916FA-F738-4FDC-856A-EC97DEA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980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4">
              <a:extLst>
                <a:ext uri="{FF2B5EF4-FFF2-40B4-BE49-F238E27FC236}">
                  <a16:creationId xmlns:a16="http://schemas.microsoft.com/office/drawing/2014/main" id="{84355883-FB7A-47AA-BA56-AF9F9155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5320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4" name="Freeform 142">
            <a:extLst>
              <a:ext uri="{FF2B5EF4-FFF2-40B4-BE49-F238E27FC236}">
                <a16:creationId xmlns:a16="http://schemas.microsoft.com/office/drawing/2014/main" id="{869C3428-7E23-4E31-828E-09F276DA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9FE0901-CFB7-E67D-FF28-ED5FCEF56D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62405" y="2301031"/>
            <a:ext cx="602573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ASGI (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Asynchronous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Server Gateway Interface) server for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Advantages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20040" lvl="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 performance and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low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resource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consumption</a:t>
            </a:r>
            <a:endParaRPr kumimoji="0" lang="es-CO" altLang="es-CO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20040" lvl="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Support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HTTP/2 and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WebSockets</a:t>
            </a:r>
            <a:endParaRPr kumimoji="0" lang="es-CO" altLang="es-CO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20040" lvl="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Ideal for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asynchronous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applications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like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FastAPI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2B94DB80-B7D1-4170-88A2-6E4EC552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889217" y="117633"/>
            <a:ext cx="138242" cy="88130"/>
          </a:xfrm>
          <a:custGeom>
            <a:avLst/>
            <a:gdLst>
              <a:gd name="T0" fmla="*/ 22 w 42"/>
              <a:gd name="T1" fmla="*/ 0 h 29"/>
              <a:gd name="T2" fmla="*/ 14 w 42"/>
              <a:gd name="T3" fmla="*/ 25 h 29"/>
              <a:gd name="T4" fmla="*/ 22 w 42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9">
                <a:moveTo>
                  <a:pt x="22" y="0"/>
                </a:moveTo>
                <a:cubicBezTo>
                  <a:pt x="42" y="7"/>
                  <a:pt x="28" y="29"/>
                  <a:pt x="14" y="25"/>
                </a:cubicBezTo>
                <a:cubicBezTo>
                  <a:pt x="0" y="18"/>
                  <a:pt x="8" y="1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22F566CA-D7F1-40DD-A2DC-740587F5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896561" y="375087"/>
            <a:ext cx="138242" cy="78339"/>
          </a:xfrm>
          <a:custGeom>
            <a:avLst/>
            <a:gdLst>
              <a:gd name="T0" fmla="*/ 6 w 42"/>
              <a:gd name="T1" fmla="*/ 6 h 26"/>
              <a:gd name="T2" fmla="*/ 21 w 42"/>
              <a:gd name="T3" fmla="*/ 26 h 26"/>
              <a:gd name="T4" fmla="*/ 6 w 42"/>
              <a:gd name="T5" fmla="*/ 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6" y="6"/>
                </a:moveTo>
                <a:cubicBezTo>
                  <a:pt x="25" y="0"/>
                  <a:pt x="42" y="17"/>
                  <a:pt x="21" y="26"/>
                </a:cubicBezTo>
                <a:cubicBezTo>
                  <a:pt x="9" y="26"/>
                  <a:pt x="0" y="16"/>
                  <a:pt x="6" y="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2F8AE45B-8CBB-4DA9-8248-23615828C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893147" y="631830"/>
            <a:ext cx="121406" cy="72626"/>
          </a:xfrm>
          <a:custGeom>
            <a:avLst/>
            <a:gdLst>
              <a:gd name="T0" fmla="*/ 16 w 37"/>
              <a:gd name="T1" fmla="*/ 0 h 24"/>
              <a:gd name="T2" fmla="*/ 11 w 37"/>
              <a:gd name="T3" fmla="*/ 24 h 24"/>
              <a:gd name="T4" fmla="*/ 16 w 37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4">
                <a:moveTo>
                  <a:pt x="16" y="0"/>
                </a:moveTo>
                <a:cubicBezTo>
                  <a:pt x="37" y="6"/>
                  <a:pt x="30" y="20"/>
                  <a:pt x="11" y="24"/>
                </a:cubicBezTo>
                <a:cubicBezTo>
                  <a:pt x="0" y="17"/>
                  <a:pt x="5" y="3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C1F4D8-9670-4B56-BD70-732561AD0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3072"/>
            <a:ext cx="11315700" cy="50973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8CE120-C130-2F4B-FBEA-B2C5D9A9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1615012"/>
            <a:ext cx="4072948" cy="3707003"/>
          </a:xfrm>
        </p:spPr>
        <p:txBody>
          <a:bodyPr>
            <a:normAutofit/>
          </a:bodyPr>
          <a:lstStyle/>
          <a:p>
            <a:r>
              <a:rPr lang="es-CO" dirty="0"/>
              <a:t>SQLAlchemy</a:t>
            </a:r>
          </a:p>
        </p:txBody>
      </p:sp>
      <p:sp>
        <p:nvSpPr>
          <p:cNvPr id="18" name="Freeform 22">
            <a:extLst>
              <a:ext uri="{FF2B5EF4-FFF2-40B4-BE49-F238E27FC236}">
                <a16:creationId xmlns:a16="http://schemas.microsoft.com/office/drawing/2014/main" id="{C127F179-C992-4D40-B186-06818A77C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840581" y="1089364"/>
            <a:ext cx="150648" cy="99554"/>
          </a:xfrm>
          <a:custGeom>
            <a:avLst/>
            <a:gdLst>
              <a:gd name="T0" fmla="*/ 26 w 46"/>
              <a:gd name="T1" fmla="*/ 0 h 33"/>
              <a:gd name="T2" fmla="*/ 38 w 46"/>
              <a:gd name="T3" fmla="*/ 22 h 33"/>
              <a:gd name="T4" fmla="*/ 26 w 46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33">
                <a:moveTo>
                  <a:pt x="26" y="0"/>
                </a:moveTo>
                <a:cubicBezTo>
                  <a:pt x="29" y="0"/>
                  <a:pt x="46" y="16"/>
                  <a:pt x="38" y="22"/>
                </a:cubicBezTo>
                <a:cubicBezTo>
                  <a:pt x="16" y="33"/>
                  <a:pt x="0" y="5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5703CD1-3965-43FB-8408-77151BBD2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886479" y="2061963"/>
            <a:ext cx="124951" cy="69362"/>
          </a:xfrm>
          <a:custGeom>
            <a:avLst/>
            <a:gdLst>
              <a:gd name="T0" fmla="*/ 16 w 38"/>
              <a:gd name="T1" fmla="*/ 0 h 23"/>
              <a:gd name="T2" fmla="*/ 10 w 38"/>
              <a:gd name="T3" fmla="*/ 23 h 23"/>
              <a:gd name="T4" fmla="*/ 16 w 38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3">
                <a:moveTo>
                  <a:pt x="16" y="0"/>
                </a:moveTo>
                <a:cubicBezTo>
                  <a:pt x="38" y="8"/>
                  <a:pt x="31" y="18"/>
                  <a:pt x="10" y="23"/>
                </a:cubicBezTo>
                <a:cubicBezTo>
                  <a:pt x="0" y="16"/>
                  <a:pt x="4" y="3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>
            <a:extLst>
              <a:ext uri="{FF2B5EF4-FFF2-40B4-BE49-F238E27FC236}">
                <a16:creationId xmlns:a16="http://schemas.microsoft.com/office/drawing/2014/main" id="{8236AF27-E29A-4BE1-835F-3E58632F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871242" y="2259521"/>
            <a:ext cx="128495" cy="78339"/>
          </a:xfrm>
          <a:custGeom>
            <a:avLst/>
            <a:gdLst>
              <a:gd name="T0" fmla="*/ 24 w 39"/>
              <a:gd name="T1" fmla="*/ 0 h 26"/>
              <a:gd name="T2" fmla="*/ 20 w 39"/>
              <a:gd name="T3" fmla="*/ 26 h 26"/>
              <a:gd name="T4" fmla="*/ 24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4" y="0"/>
                </a:moveTo>
                <a:cubicBezTo>
                  <a:pt x="39" y="3"/>
                  <a:pt x="36" y="26"/>
                  <a:pt x="20" y="26"/>
                </a:cubicBezTo>
                <a:cubicBezTo>
                  <a:pt x="0" y="18"/>
                  <a:pt x="3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E576E3-1896-4383-AFF8-4192A4D6E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12125" y="46007"/>
            <a:ext cx="4152218" cy="6802515"/>
            <a:chOff x="7812125" y="-35029"/>
            <a:chExt cx="4152218" cy="6883552"/>
          </a:xfrm>
        </p:grpSpPr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CFEBBA01-5D63-4547-B01C-06446F8EA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5128" y="67189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B151F0C2-EB37-4394-85D8-631C639D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84461" y="152662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16BA0741-61D0-4B78-99A2-84727B154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85544" y="739526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608BEE1D-8947-4860-92E2-DF5E72617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91805" y="41011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23477C11-8260-4FBB-821B-620D7E4C7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73512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E1B67178-0C14-4601-BF94-91DCCCD9E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50440" y="61464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EDEB60C8-CA29-46D3-9AA7-9F7A1252D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30052" y="2559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9E5C2B83-454B-4951-8B08-3D617778E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10818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AFAD21A0-BC8E-4635-AFFB-E87CD92C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57583" y="742705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4B01379C-61AE-4191-B726-E8A6D84B9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2308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6">
              <a:extLst>
                <a:ext uri="{FF2B5EF4-FFF2-40B4-BE49-F238E27FC236}">
                  <a16:creationId xmlns:a16="http://schemas.microsoft.com/office/drawing/2014/main" id="{38F67446-9956-4CD9-B003-A772F2158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02277" y="1708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FBA47277-EA28-45EB-80A0-64DA80757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37976" y="5894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0">
              <a:extLst>
                <a:ext uri="{FF2B5EF4-FFF2-40B4-BE49-F238E27FC236}">
                  <a16:creationId xmlns:a16="http://schemas.microsoft.com/office/drawing/2014/main" id="{F74A8421-8E72-4D0B-A55B-E4EC1DCAC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15700" y="341651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23">
              <a:extLst>
                <a:ext uri="{FF2B5EF4-FFF2-40B4-BE49-F238E27FC236}">
                  <a16:creationId xmlns:a16="http://schemas.microsoft.com/office/drawing/2014/main" id="{779CF57F-496E-4365-8D91-7326A2120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97412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30">
              <a:extLst>
                <a:ext uri="{FF2B5EF4-FFF2-40B4-BE49-F238E27FC236}">
                  <a16:creationId xmlns:a16="http://schemas.microsoft.com/office/drawing/2014/main" id="{160F21FA-063A-4C1C-A5D4-60AD79CB2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70633" y="503303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35">
              <a:extLst>
                <a:ext uri="{FF2B5EF4-FFF2-40B4-BE49-F238E27FC236}">
                  <a16:creationId xmlns:a16="http://schemas.microsoft.com/office/drawing/2014/main" id="{8FABF168-1906-4AE6-B3F5-15EEE8CAD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75569" y="709436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72F9124E-1C2B-47FD-84F9-256BBABD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11214" y="649868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F8E5A5B8-608D-41E9-80D8-30354569F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90137" y="628154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F359FC54-371A-45E1-BC00-CC4B391E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047123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92CACDFB-D6E2-43E1-AD6A-8DEF07D6F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9">
              <a:extLst>
                <a:ext uri="{FF2B5EF4-FFF2-40B4-BE49-F238E27FC236}">
                  <a16:creationId xmlns:a16="http://schemas.microsoft.com/office/drawing/2014/main" id="{369D6F1B-277E-4BFA-802A-DBB2994A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3831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D5434E53-B08F-4ACA-91A1-72DD4A438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4409" y="624712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5">
              <a:extLst>
                <a:ext uri="{FF2B5EF4-FFF2-40B4-BE49-F238E27FC236}">
                  <a16:creationId xmlns:a16="http://schemas.microsoft.com/office/drawing/2014/main" id="{31AA32B8-ECA1-4652-A7F6-C64A16483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815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7">
              <a:extLst>
                <a:ext uri="{FF2B5EF4-FFF2-40B4-BE49-F238E27FC236}">
                  <a16:creationId xmlns:a16="http://schemas.microsoft.com/office/drawing/2014/main" id="{D5A98D8E-922A-450B-BAC7-624373E87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5294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7">
              <a:extLst>
                <a:ext uri="{FF2B5EF4-FFF2-40B4-BE49-F238E27FC236}">
                  <a16:creationId xmlns:a16="http://schemas.microsoft.com/office/drawing/2014/main" id="{1AAA8D66-0CB7-4E6F-A817-5DA6D1D9E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72050" y="59773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8">
              <a:extLst>
                <a:ext uri="{FF2B5EF4-FFF2-40B4-BE49-F238E27FC236}">
                  <a16:creationId xmlns:a16="http://schemas.microsoft.com/office/drawing/2014/main" id="{7B8A3B09-BC97-4F21-94E9-5C5952669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1466" y="65550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9">
              <a:extLst>
                <a:ext uri="{FF2B5EF4-FFF2-40B4-BE49-F238E27FC236}">
                  <a16:creationId xmlns:a16="http://schemas.microsoft.com/office/drawing/2014/main" id="{3E575223-DEC9-4512-ACB3-7EF79DFE8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48140" y="628668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9">
              <a:extLst>
                <a:ext uri="{FF2B5EF4-FFF2-40B4-BE49-F238E27FC236}">
                  <a16:creationId xmlns:a16="http://schemas.microsoft.com/office/drawing/2014/main" id="{A2F60DB8-8105-41B6-A657-59AC8FAD4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3386" y="6545898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4">
              <a:extLst>
                <a:ext uri="{FF2B5EF4-FFF2-40B4-BE49-F238E27FC236}">
                  <a16:creationId xmlns:a16="http://schemas.microsoft.com/office/drawing/2014/main" id="{8E5C413D-130F-40EF-986E-3803AA20D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6245" y="6087360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5">
              <a:extLst>
                <a:ext uri="{FF2B5EF4-FFF2-40B4-BE49-F238E27FC236}">
                  <a16:creationId xmlns:a16="http://schemas.microsoft.com/office/drawing/2014/main" id="{AA0BCB10-8327-484F-A6E0-A2BBA90B1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12555" y="6299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42BBD930-764C-4A48-9EFE-3D7BD59D2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9098" y="673513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81F2F622-5B4D-47DB-8E8E-C6C509013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51280" y="3532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D11F209F-C153-40EF-9687-AC9B7EDC3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51457" y="9752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6">
              <a:extLst>
                <a:ext uri="{FF2B5EF4-FFF2-40B4-BE49-F238E27FC236}">
                  <a16:creationId xmlns:a16="http://schemas.microsoft.com/office/drawing/2014/main" id="{F2C892FE-0BCC-436C-A56C-75F22A532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30707" y="18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6">
              <a:extLst>
                <a:ext uri="{FF2B5EF4-FFF2-40B4-BE49-F238E27FC236}">
                  <a16:creationId xmlns:a16="http://schemas.microsoft.com/office/drawing/2014/main" id="{C04D8270-78E5-442F-A13E-8F36B46DA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8303" y="671451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2364C396-D32B-4204-BE3D-7978AEC4A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9013" y="66921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94890050-B99A-49B3-AA43-B907D7BC4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18346" y="125820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4F10F360-2A8A-47C7-97F1-39C21A3E0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22276" y="640017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B941FB0E-BF49-4CEF-8D20-36B788D3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25690" y="383274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162B6B81-4CA7-440F-8815-60920B960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07397" y="42417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D5ECC74F-C23A-4D14-8843-30C85D26D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82340" y="68446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9">
              <a:extLst>
                <a:ext uri="{FF2B5EF4-FFF2-40B4-BE49-F238E27FC236}">
                  <a16:creationId xmlns:a16="http://schemas.microsoft.com/office/drawing/2014/main" id="{169EAE32-FA5D-417A-9E3D-ED5FC3A9C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63937" y="22908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8">
              <a:extLst>
                <a:ext uri="{FF2B5EF4-FFF2-40B4-BE49-F238E27FC236}">
                  <a16:creationId xmlns:a16="http://schemas.microsoft.com/office/drawing/2014/main" id="{81E3B909-6FF7-4890-B0F9-AF9949309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44703" y="69462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4">
              <a:extLst>
                <a:ext uri="{FF2B5EF4-FFF2-40B4-BE49-F238E27FC236}">
                  <a16:creationId xmlns:a16="http://schemas.microsoft.com/office/drawing/2014/main" id="{8A143A49-AE2E-4E58-80F5-ED3669450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26193" y="49003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6">
              <a:extLst>
                <a:ext uri="{FF2B5EF4-FFF2-40B4-BE49-F238E27FC236}">
                  <a16:creationId xmlns:a16="http://schemas.microsoft.com/office/drawing/2014/main" id="{CABDA8BE-A80E-4A04-8F32-5125E97D0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36162" y="14402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06">
              <a:extLst>
                <a:ext uri="{FF2B5EF4-FFF2-40B4-BE49-F238E27FC236}">
                  <a16:creationId xmlns:a16="http://schemas.microsoft.com/office/drawing/2014/main" id="{F6679A4D-9FFD-4D03-9A13-3A08FDCE9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71861" y="56264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10">
              <a:extLst>
                <a:ext uri="{FF2B5EF4-FFF2-40B4-BE49-F238E27FC236}">
                  <a16:creationId xmlns:a16="http://schemas.microsoft.com/office/drawing/2014/main" id="{F8AE33DF-4319-45F4-A184-8C61154F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49585" y="31480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3">
              <a:extLst>
                <a:ext uri="{FF2B5EF4-FFF2-40B4-BE49-F238E27FC236}">
                  <a16:creationId xmlns:a16="http://schemas.microsoft.com/office/drawing/2014/main" id="{203B12AA-A3BD-4B7B-B036-18BB77234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31297" y="187212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30">
              <a:extLst>
                <a:ext uri="{FF2B5EF4-FFF2-40B4-BE49-F238E27FC236}">
                  <a16:creationId xmlns:a16="http://schemas.microsoft.com/office/drawing/2014/main" id="{8B3AB77A-1475-48E6-B794-BAFBE891F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04518" y="476461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35">
              <a:extLst>
                <a:ext uri="{FF2B5EF4-FFF2-40B4-BE49-F238E27FC236}">
                  <a16:creationId xmlns:a16="http://schemas.microsoft.com/office/drawing/2014/main" id="{799215C2-6C9A-474F-A5A4-C0B64A7F8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05326" y="74397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4CE3BA64-0E28-4234-BB1F-291B79709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5099" y="647184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1">
              <a:extLst>
                <a:ext uri="{FF2B5EF4-FFF2-40B4-BE49-F238E27FC236}">
                  <a16:creationId xmlns:a16="http://schemas.microsoft.com/office/drawing/2014/main" id="{67D91C73-C376-4277-9EFD-9FD0470A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4022" y="625470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3B663AEA-3170-47F1-999C-74A61A961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11455" y="612445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9">
              <a:extLst>
                <a:ext uri="{FF2B5EF4-FFF2-40B4-BE49-F238E27FC236}">
                  <a16:creationId xmlns:a16="http://schemas.microsoft.com/office/drawing/2014/main" id="{D1A61960-42E0-4162-9516-2A7EC18F9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97716" y="648150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0">
              <a:extLst>
                <a:ext uri="{FF2B5EF4-FFF2-40B4-BE49-F238E27FC236}">
                  <a16:creationId xmlns:a16="http://schemas.microsoft.com/office/drawing/2014/main" id="{409D0999-B4C1-4806-8388-89F9DA6CB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08294" y="622028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5">
              <a:extLst>
                <a:ext uri="{FF2B5EF4-FFF2-40B4-BE49-F238E27FC236}">
                  <a16:creationId xmlns:a16="http://schemas.microsoft.com/office/drawing/2014/main" id="{D281BE1A-6972-4D40-B89F-7D3B35E0A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1700" y="640817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101325E8-3735-4D9E-AD4A-940C5B14F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99179" y="663121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3">
              <a:extLst>
                <a:ext uri="{FF2B5EF4-FFF2-40B4-BE49-F238E27FC236}">
                  <a16:creationId xmlns:a16="http://schemas.microsoft.com/office/drawing/2014/main" id="{0B6F7609-A46F-495F-ACA3-C299FBDD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34692" y="672666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7">
              <a:extLst>
                <a:ext uri="{FF2B5EF4-FFF2-40B4-BE49-F238E27FC236}">
                  <a16:creationId xmlns:a16="http://schemas.microsoft.com/office/drawing/2014/main" id="{A0A8F5DC-6AEA-4EE6-B393-417DA1EDA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05935" y="595053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8">
              <a:extLst>
                <a:ext uri="{FF2B5EF4-FFF2-40B4-BE49-F238E27FC236}">
                  <a16:creationId xmlns:a16="http://schemas.microsoft.com/office/drawing/2014/main" id="{7EEFD3A9-D993-4A34-849E-2CC00645F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95351" y="652821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9">
              <a:extLst>
                <a:ext uri="{FF2B5EF4-FFF2-40B4-BE49-F238E27FC236}">
                  <a16:creationId xmlns:a16="http://schemas.microsoft.com/office/drawing/2014/main" id="{5C65C06C-6AE3-4741-A0B0-AB4626AA8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82025" y="62155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9">
              <a:extLst>
                <a:ext uri="{FF2B5EF4-FFF2-40B4-BE49-F238E27FC236}">
                  <a16:creationId xmlns:a16="http://schemas.microsoft.com/office/drawing/2014/main" id="{E1086A18-29F9-4452-B314-8C415983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67271" y="653270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44">
              <a:extLst>
                <a:ext uri="{FF2B5EF4-FFF2-40B4-BE49-F238E27FC236}">
                  <a16:creationId xmlns:a16="http://schemas.microsoft.com/office/drawing/2014/main" id="{04F4D575-818F-4EDA-8D6F-4FB2DE67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30130" y="606051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5">
              <a:extLst>
                <a:ext uri="{FF2B5EF4-FFF2-40B4-BE49-F238E27FC236}">
                  <a16:creationId xmlns:a16="http://schemas.microsoft.com/office/drawing/2014/main" id="{0E161E48-85EB-4A49-BC06-364995C51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46440" y="627218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12412E23-0A88-4F9B-93D5-83AB1CB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72983" y="672193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35CA5C8C-D72C-482D-9453-B29DFEEE4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85165" y="848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9A71EDCD-24BC-4A17-9B64-DC1E2858A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85342" y="7068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6">
              <a:extLst>
                <a:ext uri="{FF2B5EF4-FFF2-40B4-BE49-F238E27FC236}">
                  <a16:creationId xmlns:a16="http://schemas.microsoft.com/office/drawing/2014/main" id="{A50F6063-95E3-4BDF-B880-F33DCD1E2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10400" y="4586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id="{E1FA8E71-2DDE-4E51-9875-B964A6934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2188" y="668767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199A2DF2-B31D-408E-8626-2C40CC0B2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87069" y="16647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38277593-F182-4499-B80F-3E529D8D0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90999" y="680674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C83EF657-5D67-4019-9E20-17CCD4C58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94413" y="423931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3B992048-CE4D-4C79-8265-F49ACF10D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192" y="668396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6B0E5B35-D3B7-4BEB-839F-D258E79A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4268" y="8767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0A5309F9-3D88-4474-ABD7-B61C20EEA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1492" y="136050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C4D0EC36-D809-4017-A7B7-70EF53250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1968" y="179760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FBDEBED8-29DF-4480-8174-2215AF3ED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9052" y="157501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3444EF1F-615A-46FF-ABD9-F8C3E27AF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4302" y="111811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3">
              <a:extLst>
                <a:ext uri="{FF2B5EF4-FFF2-40B4-BE49-F238E27FC236}">
                  <a16:creationId xmlns:a16="http://schemas.microsoft.com/office/drawing/2014/main" id="{47063C05-57F6-44CA-9FD0-6206D1A0C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08294" y="82600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1">
              <a:extLst>
                <a:ext uri="{FF2B5EF4-FFF2-40B4-BE49-F238E27FC236}">
                  <a16:creationId xmlns:a16="http://schemas.microsoft.com/office/drawing/2014/main" id="{73C07EAB-D311-4701-AF3F-FB2F55FEC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81263" y="980422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2">
              <a:extLst>
                <a:ext uri="{FF2B5EF4-FFF2-40B4-BE49-F238E27FC236}">
                  <a16:creationId xmlns:a16="http://schemas.microsoft.com/office/drawing/2014/main" id="{26072D6D-FE3B-47A4-8F9D-711D9F617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78268" y="415991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3">
              <a:extLst>
                <a:ext uri="{FF2B5EF4-FFF2-40B4-BE49-F238E27FC236}">
                  <a16:creationId xmlns:a16="http://schemas.microsoft.com/office/drawing/2014/main" id="{0FAA55A3-30BC-408E-8D76-63F4A114E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9349" y="1219195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4">
              <a:extLst>
                <a:ext uri="{FF2B5EF4-FFF2-40B4-BE49-F238E27FC236}">
                  <a16:creationId xmlns:a16="http://schemas.microsoft.com/office/drawing/2014/main" id="{94A75CDE-F5FD-4343-800E-D6683426D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5196" y="57961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5">
              <a:extLst>
                <a:ext uri="{FF2B5EF4-FFF2-40B4-BE49-F238E27FC236}">
                  <a16:creationId xmlns:a16="http://schemas.microsoft.com/office/drawing/2014/main" id="{BDB3210B-EBD6-49C4-B615-F17B281B0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9209" y="142879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6">
              <a:extLst>
                <a:ext uri="{FF2B5EF4-FFF2-40B4-BE49-F238E27FC236}">
                  <a16:creationId xmlns:a16="http://schemas.microsoft.com/office/drawing/2014/main" id="{D85BCAD4-3F0F-401D-8253-E514BE04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8905" y="225883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7">
              <a:extLst>
                <a:ext uri="{FF2B5EF4-FFF2-40B4-BE49-F238E27FC236}">
                  <a16:creationId xmlns:a16="http://schemas.microsoft.com/office/drawing/2014/main" id="{176EC456-36D0-4751-86EE-E8E5D48EB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5358" y="163854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9">
              <a:extLst>
                <a:ext uri="{FF2B5EF4-FFF2-40B4-BE49-F238E27FC236}">
                  <a16:creationId xmlns:a16="http://schemas.microsoft.com/office/drawing/2014/main" id="{E6CC98B0-1624-48FE-98C5-66620ECF7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4808" y="22089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0">
              <a:extLst>
                <a:ext uri="{FF2B5EF4-FFF2-40B4-BE49-F238E27FC236}">
                  <a16:creationId xmlns:a16="http://schemas.microsoft.com/office/drawing/2014/main" id="{8D98D9B3-C3C3-42B4-A836-2FDAAF9F2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039" y="186833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1">
              <a:extLst>
                <a:ext uri="{FF2B5EF4-FFF2-40B4-BE49-F238E27FC236}">
                  <a16:creationId xmlns:a16="http://schemas.microsoft.com/office/drawing/2014/main" id="{A203AABB-A7B2-4544-88FB-2DB3A7CCC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6336" y="2102695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8">
              <a:extLst>
                <a:ext uri="{FF2B5EF4-FFF2-40B4-BE49-F238E27FC236}">
                  <a16:creationId xmlns:a16="http://schemas.microsoft.com/office/drawing/2014/main" id="{680D5D17-AC96-4E0F-ADB9-FCE1FF4C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3739" y="68643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4">
              <a:extLst>
                <a:ext uri="{FF2B5EF4-FFF2-40B4-BE49-F238E27FC236}">
                  <a16:creationId xmlns:a16="http://schemas.microsoft.com/office/drawing/2014/main" id="{BF0C7978-F9E2-4005-9574-15B3FB553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229" y="48184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6">
              <a:extLst>
                <a:ext uri="{FF2B5EF4-FFF2-40B4-BE49-F238E27FC236}">
                  <a16:creationId xmlns:a16="http://schemas.microsoft.com/office/drawing/2014/main" id="{9CC06248-C521-4E65-9620-07D06F893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5198" y="135839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6">
              <a:extLst>
                <a:ext uri="{FF2B5EF4-FFF2-40B4-BE49-F238E27FC236}">
                  <a16:creationId xmlns:a16="http://schemas.microsoft.com/office/drawing/2014/main" id="{705B6C10-6A43-4BBE-A52C-DC2DAECAF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0897" y="55445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0">
              <a:extLst>
                <a:ext uri="{FF2B5EF4-FFF2-40B4-BE49-F238E27FC236}">
                  <a16:creationId xmlns:a16="http://schemas.microsoft.com/office/drawing/2014/main" id="{5BA4A0DD-7264-46BB-8644-3C50941C9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78621" y="30662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2">
              <a:extLst>
                <a:ext uri="{FF2B5EF4-FFF2-40B4-BE49-F238E27FC236}">
                  <a16:creationId xmlns:a16="http://schemas.microsoft.com/office/drawing/2014/main" id="{B452AC30-E9F4-4529-BD6E-5ADCDA5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88915" y="75716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3">
              <a:extLst>
                <a:ext uri="{FF2B5EF4-FFF2-40B4-BE49-F238E27FC236}">
                  <a16:creationId xmlns:a16="http://schemas.microsoft.com/office/drawing/2014/main" id="{68EDA7F2-4EE5-4AEC-A504-CB08F6B9A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0333" y="17902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0">
              <a:extLst>
                <a:ext uri="{FF2B5EF4-FFF2-40B4-BE49-F238E27FC236}">
                  <a16:creationId xmlns:a16="http://schemas.microsoft.com/office/drawing/2014/main" id="{5E189D22-8F54-46F8-9611-4F1FCC31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33554" y="468274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5">
              <a:extLst>
                <a:ext uri="{FF2B5EF4-FFF2-40B4-BE49-F238E27FC236}">
                  <a16:creationId xmlns:a16="http://schemas.microsoft.com/office/drawing/2014/main" id="{B761794A-7FCE-4DAA-B710-803CA99FA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35160" y="68845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">
              <a:extLst>
                <a:ext uri="{FF2B5EF4-FFF2-40B4-BE49-F238E27FC236}">
                  <a16:creationId xmlns:a16="http://schemas.microsoft.com/office/drawing/2014/main" id="{20995D3A-FC68-4B79-9632-2BB10ECA8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7127" y="2790354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">
              <a:extLst>
                <a:ext uri="{FF2B5EF4-FFF2-40B4-BE49-F238E27FC236}">
                  <a16:creationId xmlns:a16="http://schemas.microsoft.com/office/drawing/2014/main" id="{49C159BB-7257-4A09-8C12-6AF61D711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8654" y="5074748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7">
              <a:extLst>
                <a:ext uri="{FF2B5EF4-FFF2-40B4-BE49-F238E27FC236}">
                  <a16:creationId xmlns:a16="http://schemas.microsoft.com/office/drawing/2014/main" id="{F5CD4467-A569-43CF-86A0-79473F580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7084" y="2504041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8">
              <a:extLst>
                <a:ext uri="{FF2B5EF4-FFF2-40B4-BE49-F238E27FC236}">
                  <a16:creationId xmlns:a16="http://schemas.microsoft.com/office/drawing/2014/main" id="{E4FC1A14-AE5B-4899-95DD-9C56237DA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5532" y="477570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EC77E2DE-CC58-4107-A404-885D2613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3670" y="449523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">
              <a:extLst>
                <a:ext uri="{FF2B5EF4-FFF2-40B4-BE49-F238E27FC236}">
                  <a16:creationId xmlns:a16="http://schemas.microsoft.com/office/drawing/2014/main" id="{0E497A22-C9CB-4ADE-AE43-9E6768B22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4031" y="423399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">
              <a:extLst>
                <a:ext uri="{FF2B5EF4-FFF2-40B4-BE49-F238E27FC236}">
                  <a16:creationId xmlns:a16="http://schemas.microsoft.com/office/drawing/2014/main" id="{64056CC8-26C8-4739-B9F7-0F23B778A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5807" y="373151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">
              <a:extLst>
                <a:ext uri="{FF2B5EF4-FFF2-40B4-BE49-F238E27FC236}">
                  <a16:creationId xmlns:a16="http://schemas.microsoft.com/office/drawing/2014/main" id="{CABABB06-E976-4F92-836D-60FC8F8D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0272" y="3135487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">
              <a:extLst>
                <a:ext uri="{FF2B5EF4-FFF2-40B4-BE49-F238E27FC236}">
                  <a16:creationId xmlns:a16="http://schemas.microsoft.com/office/drawing/2014/main" id="{FD9DF2A8-9AFC-48B4-BF3A-14B73A84F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0912" y="337541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6">
              <a:extLst>
                <a:ext uri="{FF2B5EF4-FFF2-40B4-BE49-F238E27FC236}">
                  <a16:creationId xmlns:a16="http://schemas.microsoft.com/office/drawing/2014/main" id="{C8825D2E-6C88-42BD-9C25-F3B9B332E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4647" y="397454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DE603ADB-B4D2-4A70-B88F-260F1D318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9626" y="538723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1">
              <a:extLst>
                <a:ext uri="{FF2B5EF4-FFF2-40B4-BE49-F238E27FC236}">
                  <a16:creationId xmlns:a16="http://schemas.microsoft.com/office/drawing/2014/main" id="{C2878743-161E-4A64-8B65-B4FCBF7B1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617" y="569839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0C654FE1-36CF-4690-9309-DABBF02F3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8500" y="593709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1">
              <a:extLst>
                <a:ext uri="{FF2B5EF4-FFF2-40B4-BE49-F238E27FC236}">
                  <a16:creationId xmlns:a16="http://schemas.microsoft.com/office/drawing/2014/main" id="{7D6AB6E9-0118-49A0-8EBF-B42E9F738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887" y="629616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2">
              <a:extLst>
                <a:ext uri="{FF2B5EF4-FFF2-40B4-BE49-F238E27FC236}">
                  <a16:creationId xmlns:a16="http://schemas.microsoft.com/office/drawing/2014/main" id="{69778DD7-B38B-4E4F-8202-45BA1DC3B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381" y="326157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3">
              <a:extLst>
                <a:ext uri="{FF2B5EF4-FFF2-40B4-BE49-F238E27FC236}">
                  <a16:creationId xmlns:a16="http://schemas.microsoft.com/office/drawing/2014/main" id="{BD9887A7-6930-4D93-9DFD-01CA3CFB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8294" y="4352882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4">
              <a:extLst>
                <a:ext uri="{FF2B5EF4-FFF2-40B4-BE49-F238E27FC236}">
                  <a16:creationId xmlns:a16="http://schemas.microsoft.com/office/drawing/2014/main" id="{4052AE48-583B-48C9-A247-060CA2896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2224" y="5350205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5">
              <a:extLst>
                <a:ext uri="{FF2B5EF4-FFF2-40B4-BE49-F238E27FC236}">
                  <a16:creationId xmlns:a16="http://schemas.microsoft.com/office/drawing/2014/main" id="{9FD5A422-7830-4B7A-A2ED-CA92A12C9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876" y="456110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6">
              <a:extLst>
                <a:ext uri="{FF2B5EF4-FFF2-40B4-BE49-F238E27FC236}">
                  <a16:creationId xmlns:a16="http://schemas.microsoft.com/office/drawing/2014/main" id="{F9916F67-3F6A-4C0C-A067-87AF502B9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0013" y="6012094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7">
              <a:extLst>
                <a:ext uri="{FF2B5EF4-FFF2-40B4-BE49-F238E27FC236}">
                  <a16:creationId xmlns:a16="http://schemas.microsoft.com/office/drawing/2014/main" id="{F0CE1BEA-482A-497E-B5E5-8285D2A28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1779" y="3025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8">
              <a:extLst>
                <a:ext uri="{FF2B5EF4-FFF2-40B4-BE49-F238E27FC236}">
                  <a16:creationId xmlns:a16="http://schemas.microsoft.com/office/drawing/2014/main" id="{183BC246-BF63-4530-91A0-7BC015C6F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9448" y="4865727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9">
              <a:extLst>
                <a:ext uri="{FF2B5EF4-FFF2-40B4-BE49-F238E27FC236}">
                  <a16:creationId xmlns:a16="http://schemas.microsoft.com/office/drawing/2014/main" id="{9377B4B9-6ED2-4872-9CFB-829BA2BEB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1556" y="5106848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40">
              <a:extLst>
                <a:ext uri="{FF2B5EF4-FFF2-40B4-BE49-F238E27FC236}">
                  <a16:creationId xmlns:a16="http://schemas.microsoft.com/office/drawing/2014/main" id="{0247E12E-39D9-4F0A-9185-30B9196F1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6520" y="256354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41">
              <a:extLst>
                <a:ext uri="{FF2B5EF4-FFF2-40B4-BE49-F238E27FC236}">
                  <a16:creationId xmlns:a16="http://schemas.microsoft.com/office/drawing/2014/main" id="{BFEB6B5F-CFDA-4E9B-9679-E2FE14DCC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0013" y="6244102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42">
              <a:extLst>
                <a:ext uri="{FF2B5EF4-FFF2-40B4-BE49-F238E27FC236}">
                  <a16:creationId xmlns:a16="http://schemas.microsoft.com/office/drawing/2014/main" id="{C7748D9D-4952-4BDA-A2D2-79CCCEBF3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181" y="5562118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44">
              <a:extLst>
                <a:ext uri="{FF2B5EF4-FFF2-40B4-BE49-F238E27FC236}">
                  <a16:creationId xmlns:a16="http://schemas.microsoft.com/office/drawing/2014/main" id="{EEB14017-87F5-46EA-991E-69B78C60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971" y="404624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45">
              <a:extLst>
                <a:ext uri="{FF2B5EF4-FFF2-40B4-BE49-F238E27FC236}">
                  <a16:creationId xmlns:a16="http://schemas.microsoft.com/office/drawing/2014/main" id="{0289F161-F1B2-45F1-9E6E-79B9FB2CD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9820" y="580207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46">
              <a:extLst>
                <a:ext uri="{FF2B5EF4-FFF2-40B4-BE49-F238E27FC236}">
                  <a16:creationId xmlns:a16="http://schemas.microsoft.com/office/drawing/2014/main" id="{22AEAE03-AEFB-44B9-84C4-4108C54D9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79" y="2796168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47">
              <a:extLst>
                <a:ext uri="{FF2B5EF4-FFF2-40B4-BE49-F238E27FC236}">
                  <a16:creationId xmlns:a16="http://schemas.microsoft.com/office/drawing/2014/main" id="{AC29BBAF-F380-49E2-A981-6892986B8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7024" y="3815119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48">
              <a:extLst>
                <a:ext uri="{FF2B5EF4-FFF2-40B4-BE49-F238E27FC236}">
                  <a16:creationId xmlns:a16="http://schemas.microsoft.com/office/drawing/2014/main" id="{AA66B5C6-6339-49B7-B4DD-55A23AE24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2281" y="35816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914C6C7D-5E58-4233-8DDA-A30F9CCCD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0895" y="6473317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70">
              <a:extLst>
                <a:ext uri="{FF2B5EF4-FFF2-40B4-BE49-F238E27FC236}">
                  <a16:creationId xmlns:a16="http://schemas.microsoft.com/office/drawing/2014/main" id="{F714D64F-6362-4339-A494-157C35F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7330" y="621209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5">
              <a:extLst>
                <a:ext uri="{FF2B5EF4-FFF2-40B4-BE49-F238E27FC236}">
                  <a16:creationId xmlns:a16="http://schemas.microsoft.com/office/drawing/2014/main" id="{291AFE89-581C-4100-9E75-FBFE3B3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0736" y="6399989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7">
              <a:extLst>
                <a:ext uri="{FF2B5EF4-FFF2-40B4-BE49-F238E27FC236}">
                  <a16:creationId xmlns:a16="http://schemas.microsoft.com/office/drawing/2014/main" id="{AD4A100C-BD8A-47B9-98DF-A89593D4B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8215" y="6623023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03">
              <a:extLst>
                <a:ext uri="{FF2B5EF4-FFF2-40B4-BE49-F238E27FC236}">
                  <a16:creationId xmlns:a16="http://schemas.microsoft.com/office/drawing/2014/main" id="{67CF13AE-D393-4F1F-A0D4-CB4EF09D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4939" y="603999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17">
              <a:extLst>
                <a:ext uri="{FF2B5EF4-FFF2-40B4-BE49-F238E27FC236}">
                  <a16:creationId xmlns:a16="http://schemas.microsoft.com/office/drawing/2014/main" id="{1C40F757-52FD-4397-8D3B-BAAE3CAA8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4971" y="594234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18">
              <a:extLst>
                <a:ext uri="{FF2B5EF4-FFF2-40B4-BE49-F238E27FC236}">
                  <a16:creationId xmlns:a16="http://schemas.microsoft.com/office/drawing/2014/main" id="{AFB44554-A46E-4ABF-985F-9F1373F4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4271" y="66154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19">
              <a:extLst>
                <a:ext uri="{FF2B5EF4-FFF2-40B4-BE49-F238E27FC236}">
                  <a16:creationId xmlns:a16="http://schemas.microsoft.com/office/drawing/2014/main" id="{9D73DFC7-DA1B-4BB7-BEED-58964E7C4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1378" y="635682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9">
              <a:extLst>
                <a:ext uri="{FF2B5EF4-FFF2-40B4-BE49-F238E27FC236}">
                  <a16:creationId xmlns:a16="http://schemas.microsoft.com/office/drawing/2014/main" id="{7A79C604-3A80-4307-8135-1E598DE8D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96307" y="652451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4">
              <a:extLst>
                <a:ext uri="{FF2B5EF4-FFF2-40B4-BE49-F238E27FC236}">
                  <a16:creationId xmlns:a16="http://schemas.microsoft.com/office/drawing/2014/main" id="{4BA84D6B-68D3-4CB8-B469-DE762E2A8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59166" y="6052331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45">
              <a:extLst>
                <a:ext uri="{FF2B5EF4-FFF2-40B4-BE49-F238E27FC236}">
                  <a16:creationId xmlns:a16="http://schemas.microsoft.com/office/drawing/2014/main" id="{7E545DE1-7FB2-4352-B269-221E9F9B0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5476" y="626399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8">
              <a:extLst>
                <a:ext uri="{FF2B5EF4-FFF2-40B4-BE49-F238E27FC236}">
                  <a16:creationId xmlns:a16="http://schemas.microsoft.com/office/drawing/2014/main" id="{0C828C7E-B8E1-49AA-B347-6718A2E59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02019" y="671375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8">
              <a:extLst>
                <a:ext uri="{FF2B5EF4-FFF2-40B4-BE49-F238E27FC236}">
                  <a16:creationId xmlns:a16="http://schemas.microsoft.com/office/drawing/2014/main" id="{C9F0AA56-EBC6-4DFF-B579-0C273C4EC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6036" y="29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8">
              <a:extLst>
                <a:ext uri="{FF2B5EF4-FFF2-40B4-BE49-F238E27FC236}">
                  <a16:creationId xmlns:a16="http://schemas.microsoft.com/office/drawing/2014/main" id="{525179BD-87FA-498D-B2FA-1D9E181B4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4378" y="625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06">
              <a:extLst>
                <a:ext uri="{FF2B5EF4-FFF2-40B4-BE49-F238E27FC236}">
                  <a16:creationId xmlns:a16="http://schemas.microsoft.com/office/drawing/2014/main" id="{E2B5DFEF-C92E-4975-982C-D4504C546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93628" y="-1623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06">
              <a:extLst>
                <a:ext uri="{FF2B5EF4-FFF2-40B4-BE49-F238E27FC236}">
                  <a16:creationId xmlns:a16="http://schemas.microsoft.com/office/drawing/2014/main" id="{5D39FC93-96CA-4E79-A082-390E743A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6962" y="673212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49">
              <a:extLst>
                <a:ext uri="{FF2B5EF4-FFF2-40B4-BE49-F238E27FC236}">
                  <a16:creationId xmlns:a16="http://schemas.microsoft.com/office/drawing/2014/main" id="{59433BE7-B138-4615-8446-988E3A0D0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4941" y="604146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85">
              <a:extLst>
                <a:ext uri="{FF2B5EF4-FFF2-40B4-BE49-F238E27FC236}">
                  <a16:creationId xmlns:a16="http://schemas.microsoft.com/office/drawing/2014/main" id="{F57507B9-AAE3-428E-BFF3-3FDB15C37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97122" y="601085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5">
              <a:extLst>
                <a:ext uri="{FF2B5EF4-FFF2-40B4-BE49-F238E27FC236}">
                  <a16:creationId xmlns:a16="http://schemas.microsoft.com/office/drawing/2014/main" id="{B059686E-1D2A-4E16-8241-4E4673F4F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05754" y="813699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D3D7DEE3-6396-FE9D-63CA-DE7752B170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16550" y="2469693"/>
            <a:ext cx="511646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ORM (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Object-Relational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Mapping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for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0040" lvl="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Mapping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objects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tables</a:t>
            </a:r>
          </a:p>
          <a:p>
            <a:pPr marL="320040" lvl="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SQL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queries</a:t>
            </a:r>
            <a:endParaRPr kumimoji="0" lang="es-CO" altLang="es-CO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0040" lvl="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databases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(SQLite, PostgreSQL, MySQL,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33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B0DAD3-DAD3-4D41-8EF0-B03422E47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/>
          </a:solidFill>
        </p:grpSpPr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729F7DF5-CF56-4F67-9883-903E49BE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B7E65000-B427-4CEF-B2A9-ECA839855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1D82BADA-E191-4C51-A377-7D1EA989D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C074E073-07CB-4DD6-BFC8-E9FD63D4A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211152B9-90BD-4804-BCC5-4B0FEEF3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941B26CC-1C9B-4149-9647-3A0E0C9D2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7576EDD8-60BD-4230-9FE5-5302F9120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F68478BC-1899-4718-B999-C7EE2F6F5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B02BAA58-19A0-4BE5-8596-7AF02A91C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D0FD3ED-A6B2-480A-8B6C-36B492164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46C958D0-B4D1-4E20-87DA-CDF757B56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3E2B5B4A-13C5-4187-BF16-1B0C4EC6D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8B7A471E-57F9-4AC4-B3DE-6A75C2A49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1" name="Freeform 51">
              <a:extLst>
                <a:ext uri="{FF2B5EF4-FFF2-40B4-BE49-F238E27FC236}">
                  <a16:creationId xmlns:a16="http://schemas.microsoft.com/office/drawing/2014/main" id="{01E6B5E8-B33D-4D70-B30A-823D65538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2" name="Freeform 52">
              <a:extLst>
                <a:ext uri="{FF2B5EF4-FFF2-40B4-BE49-F238E27FC236}">
                  <a16:creationId xmlns:a16="http://schemas.microsoft.com/office/drawing/2014/main" id="{04BD65AE-3613-409E-859A-F5E47E7ED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3" name="Freeform 53">
              <a:extLst>
                <a:ext uri="{FF2B5EF4-FFF2-40B4-BE49-F238E27FC236}">
                  <a16:creationId xmlns:a16="http://schemas.microsoft.com/office/drawing/2014/main" id="{6AC52B47-CF30-4905-A913-8016FD7DF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4" name="Freeform 54">
              <a:extLst>
                <a:ext uri="{FF2B5EF4-FFF2-40B4-BE49-F238E27FC236}">
                  <a16:creationId xmlns:a16="http://schemas.microsoft.com/office/drawing/2014/main" id="{945DD375-89B4-4594-879C-C88E3E07E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5" name="Freeform 55">
              <a:extLst>
                <a:ext uri="{FF2B5EF4-FFF2-40B4-BE49-F238E27FC236}">
                  <a16:creationId xmlns:a16="http://schemas.microsoft.com/office/drawing/2014/main" id="{4EF2ED92-CD73-4432-B715-54794B6CC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6" name="Freeform 56">
              <a:extLst>
                <a:ext uri="{FF2B5EF4-FFF2-40B4-BE49-F238E27FC236}">
                  <a16:creationId xmlns:a16="http://schemas.microsoft.com/office/drawing/2014/main" id="{4C080334-01D5-4AEE-B802-115F8FF4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7" name="Freeform 57">
              <a:extLst>
                <a:ext uri="{FF2B5EF4-FFF2-40B4-BE49-F238E27FC236}">
                  <a16:creationId xmlns:a16="http://schemas.microsoft.com/office/drawing/2014/main" id="{5B2CD9BC-4DF9-4317-9F4F-168D1E48F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8" name="Freeform 59">
              <a:extLst>
                <a:ext uri="{FF2B5EF4-FFF2-40B4-BE49-F238E27FC236}">
                  <a16:creationId xmlns:a16="http://schemas.microsoft.com/office/drawing/2014/main" id="{9ED340BE-C2EA-4C3D-9E5F-49D0601E2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9" name="Freeform 60">
              <a:extLst>
                <a:ext uri="{FF2B5EF4-FFF2-40B4-BE49-F238E27FC236}">
                  <a16:creationId xmlns:a16="http://schemas.microsoft.com/office/drawing/2014/main" id="{F83C564A-309A-4BE2-A1B7-CB9000A40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0" name="Freeform 61">
              <a:extLst>
                <a:ext uri="{FF2B5EF4-FFF2-40B4-BE49-F238E27FC236}">
                  <a16:creationId xmlns:a16="http://schemas.microsoft.com/office/drawing/2014/main" id="{6DB3A353-2237-4080-B766-F62A628B3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F97333D1-A657-49E4-BCD3-47476A14C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D848B0DC-182E-4466-BC72-7D1D16380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60CE5FE2-5C67-4168-A845-1851C07B7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FFD9F71E-ACAB-4435-8558-5C891704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D8F3C4EF-CAB3-477F-9BE6-7AE0EE086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99F3B109-2DD1-4023-AB8C-C4CFFBC1E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AEE61596-3CEF-4CF6-A4FA-226265438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ACA5CDA1-D484-482B-924A-C21EFFB26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8BAD048C-9E22-4DAB-BB3C-8978DFC7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1A2637B3-8C74-4B55-872D-CFE1F1929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C73B0390-BD3E-4AFB-ADF3-676ECF890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2" name="Freeform 21">
              <a:extLst>
                <a:ext uri="{FF2B5EF4-FFF2-40B4-BE49-F238E27FC236}">
                  <a16:creationId xmlns:a16="http://schemas.microsoft.com/office/drawing/2014/main" id="{35236E6F-9C25-49CE-9078-306D3A5F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46D4BFF5-1B3A-44D0-9720-143617E00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77FD726E-2EB9-4305-BEE5-7C48D51C9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25E6083A-3C52-4763-92A2-1B88843E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CA90BF22-94F7-4D52-8725-FDCE69CE6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33">
              <a:extLst>
                <a:ext uri="{FF2B5EF4-FFF2-40B4-BE49-F238E27FC236}">
                  <a16:creationId xmlns:a16="http://schemas.microsoft.com/office/drawing/2014/main" id="{998A2F47-3F4E-4065-86CF-B49B258FF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65AF8C00-7E07-4E42-A41A-08417BB0E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E0C04B54-4EF5-4B04-A708-8339062D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C16D1625-1345-49A9-9FAE-3600E0D11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B8817E5F-6964-4B89-9CD1-CD4621B6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952E3586-DC86-4B27-AAC4-D005819D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39">
              <a:extLst>
                <a:ext uri="{FF2B5EF4-FFF2-40B4-BE49-F238E27FC236}">
                  <a16:creationId xmlns:a16="http://schemas.microsoft.com/office/drawing/2014/main" id="{22CB13D9-EA0B-45B8-8E8F-3AABBE9D7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40">
              <a:extLst>
                <a:ext uri="{FF2B5EF4-FFF2-40B4-BE49-F238E27FC236}">
                  <a16:creationId xmlns:a16="http://schemas.microsoft.com/office/drawing/2014/main" id="{3755BB78-63DB-4A8C-A113-795862B3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41">
              <a:extLst>
                <a:ext uri="{FF2B5EF4-FFF2-40B4-BE49-F238E27FC236}">
                  <a16:creationId xmlns:a16="http://schemas.microsoft.com/office/drawing/2014/main" id="{68D97FB6-919C-4D25-A4CE-65C0BB8B4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42">
              <a:extLst>
                <a:ext uri="{FF2B5EF4-FFF2-40B4-BE49-F238E27FC236}">
                  <a16:creationId xmlns:a16="http://schemas.microsoft.com/office/drawing/2014/main" id="{B7FB8601-BFD8-42A2-BFC8-826DA567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E66A3773-870D-43D8-97C8-9210A0288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45">
              <a:extLst>
                <a:ext uri="{FF2B5EF4-FFF2-40B4-BE49-F238E27FC236}">
                  <a16:creationId xmlns:a16="http://schemas.microsoft.com/office/drawing/2014/main" id="{08736EF7-6BB0-4CA8-B063-CD217FF9B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57EBF709-9E0F-48A1-BCDD-F3C74F1D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251EC588-C357-470F-A194-F4A0C32B7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02592C96-1066-4F6E-9353-4FF1D5ED9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B5016669-96C5-4574-B536-65060BCE9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8">
              <a:extLst>
                <a:ext uri="{FF2B5EF4-FFF2-40B4-BE49-F238E27FC236}">
                  <a16:creationId xmlns:a16="http://schemas.microsoft.com/office/drawing/2014/main" id="{5C697245-37CA-4D12-9F8C-308595014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" name="Freeform 106">
              <a:extLst>
                <a:ext uri="{FF2B5EF4-FFF2-40B4-BE49-F238E27FC236}">
                  <a16:creationId xmlns:a16="http://schemas.microsoft.com/office/drawing/2014/main" id="{3776B83C-39DC-4C02-B33B-848604D0A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017300-6EDB-AB8B-905F-52FF77A0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4441" y="1179144"/>
            <a:ext cx="5634751" cy="5806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CO" sz="2800" dirty="0" err="1"/>
              <a:t>Database</a:t>
            </a:r>
            <a:r>
              <a:rPr lang="es-CO" sz="2800" dirty="0"/>
              <a:t> </a:t>
            </a:r>
            <a:r>
              <a:rPr lang="es-CO" sz="2800" dirty="0" err="1"/>
              <a:t>Schema</a:t>
            </a:r>
            <a:br>
              <a:rPr lang="es-CO" sz="2800" dirty="0"/>
            </a:br>
            <a:r>
              <a:rPr lang="es-CO" sz="2800" dirty="0"/>
              <a:t>(</a:t>
            </a:r>
            <a:r>
              <a:rPr lang="es-CO" sz="2800" dirty="0" err="1"/>
              <a:t>SQL_Lite</a:t>
            </a:r>
            <a:r>
              <a:rPr lang="es-CO" sz="2800" dirty="0"/>
              <a:t>)</a:t>
            </a:r>
            <a:endParaRPr lang="en-US" sz="5400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0FD9CD4-1DEA-4176-A124-D8917EB46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45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1F75336-B532-4E6E-95DF-0A6F25973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02008" y="0"/>
            <a:ext cx="1355939" cy="6809110"/>
            <a:chOff x="235680" y="-7692"/>
            <a:chExt cx="1355939" cy="6858421"/>
          </a:xfrm>
          <a:solidFill>
            <a:schemeClr val="bg2">
              <a:lumMod val="90000"/>
            </a:schemeClr>
          </a:solidFill>
        </p:grpSpPr>
        <p:sp>
          <p:nvSpPr>
            <p:cNvPr id="131" name="Freeform 6">
              <a:extLst>
                <a:ext uri="{FF2B5EF4-FFF2-40B4-BE49-F238E27FC236}">
                  <a16:creationId xmlns:a16="http://schemas.microsoft.com/office/drawing/2014/main" id="{BE555E63-8756-4B01-A8E6-1E6C24E6C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27877" y="403469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8">
              <a:extLst>
                <a:ext uri="{FF2B5EF4-FFF2-40B4-BE49-F238E27FC236}">
                  <a16:creationId xmlns:a16="http://schemas.microsoft.com/office/drawing/2014/main" id="{9A6E7B09-D1D2-4BD6-AC74-B96A66F74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960" y="67113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34928232-787D-47D4-AC4D-2049EDBE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75985" y="144970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5">
              <a:extLst>
                <a:ext uri="{FF2B5EF4-FFF2-40B4-BE49-F238E27FC236}">
                  <a16:creationId xmlns:a16="http://schemas.microsoft.com/office/drawing/2014/main" id="{149A4B36-376B-47C4-95F0-709DE089D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79915" y="659167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8">
              <a:extLst>
                <a:ext uri="{FF2B5EF4-FFF2-40B4-BE49-F238E27FC236}">
                  <a16:creationId xmlns:a16="http://schemas.microsoft.com/office/drawing/2014/main" id="{E070C64A-1BAE-4811-955E-31635E29D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83329" y="402424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9">
              <a:extLst>
                <a:ext uri="{FF2B5EF4-FFF2-40B4-BE49-F238E27FC236}">
                  <a16:creationId xmlns:a16="http://schemas.microsoft.com/office/drawing/2014/main" id="{519D20CC-9F17-48D7-AC77-49664423A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73247" y="208930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0">
              <a:extLst>
                <a:ext uri="{FF2B5EF4-FFF2-40B4-BE49-F238E27FC236}">
                  <a16:creationId xmlns:a16="http://schemas.microsoft.com/office/drawing/2014/main" id="{FC0486F3-C6B9-48A6-BC5A-AA2F68A67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58010" y="2286858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B8425C2E-7DD6-4BF4-A1C0-B2B6D5659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27349" y="1116701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5195E044-A159-4CBB-A35F-9F444DB7C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41036" y="904135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6">
              <a:extLst>
                <a:ext uri="{FF2B5EF4-FFF2-40B4-BE49-F238E27FC236}">
                  <a16:creationId xmlns:a16="http://schemas.microsoft.com/office/drawing/2014/main" id="{2EC06385-5581-419E-A894-A9E994F98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28260" y="1387842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7">
              <a:extLst>
                <a:ext uri="{FF2B5EF4-FFF2-40B4-BE49-F238E27FC236}">
                  <a16:creationId xmlns:a16="http://schemas.microsoft.com/office/drawing/2014/main" id="{C2001B12-0A79-413A-A98A-8FFDC6FCD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18736" y="1824944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8">
              <a:extLst>
                <a:ext uri="{FF2B5EF4-FFF2-40B4-BE49-F238E27FC236}">
                  <a16:creationId xmlns:a16="http://schemas.microsoft.com/office/drawing/2014/main" id="{275A5D12-68D1-44C8-8CE4-E06AF560E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05820" y="1602352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0">
              <a:extLst>
                <a:ext uri="{FF2B5EF4-FFF2-40B4-BE49-F238E27FC236}">
                  <a16:creationId xmlns:a16="http://schemas.microsoft.com/office/drawing/2014/main" id="{A1382B02-AE11-4365-842E-7C1C6D0A2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81070" y="114545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43">
              <a:extLst>
                <a:ext uri="{FF2B5EF4-FFF2-40B4-BE49-F238E27FC236}">
                  <a16:creationId xmlns:a16="http://schemas.microsoft.com/office/drawing/2014/main" id="{E53E7D50-99B3-45E7-A598-F6AF083BF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5062" y="85334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51">
              <a:extLst>
                <a:ext uri="{FF2B5EF4-FFF2-40B4-BE49-F238E27FC236}">
                  <a16:creationId xmlns:a16="http://schemas.microsoft.com/office/drawing/2014/main" id="{956CF73D-C95E-4B57-BCFB-CEECC226F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031" y="100775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52">
              <a:extLst>
                <a:ext uri="{FF2B5EF4-FFF2-40B4-BE49-F238E27FC236}">
                  <a16:creationId xmlns:a16="http://schemas.microsoft.com/office/drawing/2014/main" id="{234C9590-DD2B-49D7-9229-332806DFF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036" y="44332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53">
              <a:extLst>
                <a:ext uri="{FF2B5EF4-FFF2-40B4-BE49-F238E27FC236}">
                  <a16:creationId xmlns:a16="http://schemas.microsoft.com/office/drawing/2014/main" id="{8FAFC176-D2CC-4A8C-81EA-FA2864E03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117" y="1246532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54">
              <a:extLst>
                <a:ext uri="{FF2B5EF4-FFF2-40B4-BE49-F238E27FC236}">
                  <a16:creationId xmlns:a16="http://schemas.microsoft.com/office/drawing/2014/main" id="{519B8C77-FE73-4623-97AA-C7E53D88E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964" y="60695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55">
              <a:extLst>
                <a:ext uri="{FF2B5EF4-FFF2-40B4-BE49-F238E27FC236}">
                  <a16:creationId xmlns:a16="http://schemas.microsoft.com/office/drawing/2014/main" id="{1953E369-1BB2-4810-A780-1B8F749DA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977" y="145613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6">
              <a:extLst>
                <a:ext uri="{FF2B5EF4-FFF2-40B4-BE49-F238E27FC236}">
                  <a16:creationId xmlns:a16="http://schemas.microsoft.com/office/drawing/2014/main" id="{11D65D2F-7062-49ED-8281-8CF9BD087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673" y="228616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57">
              <a:extLst>
                <a:ext uri="{FF2B5EF4-FFF2-40B4-BE49-F238E27FC236}">
                  <a16:creationId xmlns:a16="http://schemas.microsoft.com/office/drawing/2014/main" id="{8E4A3AE4-7E0D-4B3B-8015-AFD4FF517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126" y="166587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59">
              <a:extLst>
                <a:ext uri="{FF2B5EF4-FFF2-40B4-BE49-F238E27FC236}">
                  <a16:creationId xmlns:a16="http://schemas.microsoft.com/office/drawing/2014/main" id="{29ABA55F-AE0C-4E1A-803C-45CCB5610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576" y="2482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0">
              <a:extLst>
                <a:ext uri="{FF2B5EF4-FFF2-40B4-BE49-F238E27FC236}">
                  <a16:creationId xmlns:a16="http://schemas.microsoft.com/office/drawing/2014/main" id="{5767314E-D145-47A5-8C4B-C96860039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807" y="189567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1">
              <a:extLst>
                <a:ext uri="{FF2B5EF4-FFF2-40B4-BE49-F238E27FC236}">
                  <a16:creationId xmlns:a16="http://schemas.microsoft.com/office/drawing/2014/main" id="{2E438CDE-641E-4AB1-8C46-E336B3601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104" y="2130032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8">
              <a:extLst>
                <a:ext uri="{FF2B5EF4-FFF2-40B4-BE49-F238E27FC236}">
                  <a16:creationId xmlns:a16="http://schemas.microsoft.com/office/drawing/2014/main" id="{56483294-E4DD-4DDE-B4E2-29DB724C1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342" y="71377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9">
              <a:extLst>
                <a:ext uri="{FF2B5EF4-FFF2-40B4-BE49-F238E27FC236}">
                  <a16:creationId xmlns:a16="http://schemas.microsoft.com/office/drawing/2014/main" id="{28FD6E08-8ABE-458A-80DF-F40C0020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4714" y="94481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0">
              <a:extLst>
                <a:ext uri="{FF2B5EF4-FFF2-40B4-BE49-F238E27FC236}">
                  <a16:creationId xmlns:a16="http://schemas.microsoft.com/office/drawing/2014/main" id="{976649D9-004E-4B41-8B10-922D6DD62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9373" y="118261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1">
              <a:extLst>
                <a:ext uri="{FF2B5EF4-FFF2-40B4-BE49-F238E27FC236}">
                  <a16:creationId xmlns:a16="http://schemas.microsoft.com/office/drawing/2014/main" id="{E0D3F74F-5528-4D86-813C-F69D75245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2423" y="219566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2">
              <a:extLst>
                <a:ext uri="{FF2B5EF4-FFF2-40B4-BE49-F238E27FC236}">
                  <a16:creationId xmlns:a16="http://schemas.microsoft.com/office/drawing/2014/main" id="{DF9EC240-FE22-4E9D-B7C4-AD06B6BEB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0259" y="197321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83">
              <a:extLst>
                <a:ext uri="{FF2B5EF4-FFF2-40B4-BE49-F238E27FC236}">
                  <a16:creationId xmlns:a16="http://schemas.microsoft.com/office/drawing/2014/main" id="{E681EFC1-C397-4B9A-878D-D01B8C507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2816" y="165842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84">
              <a:extLst>
                <a:ext uri="{FF2B5EF4-FFF2-40B4-BE49-F238E27FC236}">
                  <a16:creationId xmlns:a16="http://schemas.microsoft.com/office/drawing/2014/main" id="{51CB9B53-43E7-4A8F-8677-D32EC22C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3832" y="50918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86">
              <a:extLst>
                <a:ext uri="{FF2B5EF4-FFF2-40B4-BE49-F238E27FC236}">
                  <a16:creationId xmlns:a16="http://schemas.microsoft.com/office/drawing/2014/main" id="{8353F6DD-878C-4EBE-AC93-F386AF68D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3801" y="16317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89">
              <a:extLst>
                <a:ext uri="{FF2B5EF4-FFF2-40B4-BE49-F238E27FC236}">
                  <a16:creationId xmlns:a16="http://schemas.microsoft.com/office/drawing/2014/main" id="{80A6635F-ED11-4088-B349-671ABDDCC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8604" y="144607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0">
              <a:extLst>
                <a:ext uri="{FF2B5EF4-FFF2-40B4-BE49-F238E27FC236}">
                  <a16:creationId xmlns:a16="http://schemas.microsoft.com/office/drawing/2014/main" id="{DD9B1267-9628-4F71-BA07-AEE32C257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6456" y="206898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05">
              <a:extLst>
                <a:ext uri="{FF2B5EF4-FFF2-40B4-BE49-F238E27FC236}">
                  <a16:creationId xmlns:a16="http://schemas.microsoft.com/office/drawing/2014/main" id="{88F6749D-9632-4CAA-850B-611BA6CAB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9863" y="197467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06">
              <a:extLst>
                <a:ext uri="{FF2B5EF4-FFF2-40B4-BE49-F238E27FC236}">
                  <a16:creationId xmlns:a16="http://schemas.microsoft.com/office/drawing/2014/main" id="{92877B9F-7690-462E-AD03-E9D1E8E5E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9500" y="58179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07">
              <a:extLst>
                <a:ext uri="{FF2B5EF4-FFF2-40B4-BE49-F238E27FC236}">
                  <a16:creationId xmlns:a16="http://schemas.microsoft.com/office/drawing/2014/main" id="{948A9550-4D69-488A-BDBB-A35D897EB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15265" y="226174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08">
              <a:extLst>
                <a:ext uri="{FF2B5EF4-FFF2-40B4-BE49-F238E27FC236}">
                  <a16:creationId xmlns:a16="http://schemas.microsoft.com/office/drawing/2014/main" id="{609D73EB-3820-4A95-B6B9-ADCBFE0BD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7171" y="119163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09">
              <a:extLst>
                <a:ext uri="{FF2B5EF4-FFF2-40B4-BE49-F238E27FC236}">
                  <a16:creationId xmlns:a16="http://schemas.microsoft.com/office/drawing/2014/main" id="{87F5523B-7BF8-4F16-A8F0-A7C7912AE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10368" y="169296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10">
              <a:extLst>
                <a:ext uri="{FF2B5EF4-FFF2-40B4-BE49-F238E27FC236}">
                  <a16:creationId xmlns:a16="http://schemas.microsoft.com/office/drawing/2014/main" id="{AA3DA9D2-4C11-4DB9-881C-478777CF9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7224" y="33395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11">
              <a:extLst>
                <a:ext uri="{FF2B5EF4-FFF2-40B4-BE49-F238E27FC236}">
                  <a16:creationId xmlns:a16="http://schemas.microsoft.com/office/drawing/2014/main" id="{B9C8487B-850D-4F0F-85EA-DBDA55364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8423" y="14214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12">
              <a:extLst>
                <a:ext uri="{FF2B5EF4-FFF2-40B4-BE49-F238E27FC236}">
                  <a16:creationId xmlns:a16="http://schemas.microsoft.com/office/drawing/2014/main" id="{6C88A281-7EEC-4C3F-AD2B-15B6F3F1C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17926" y="90280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22">
              <a:extLst>
                <a:ext uri="{FF2B5EF4-FFF2-40B4-BE49-F238E27FC236}">
                  <a16:creationId xmlns:a16="http://schemas.microsoft.com/office/drawing/2014/main" id="{1FC1A962-0075-4190-9381-97928DFB0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80487" y="162902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23">
              <a:extLst>
                <a:ext uri="{FF2B5EF4-FFF2-40B4-BE49-F238E27FC236}">
                  <a16:creationId xmlns:a16="http://schemas.microsoft.com/office/drawing/2014/main" id="{FC5663AB-2E5B-4AB0-9FF6-FA4BA81BA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88936" y="206362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30">
              <a:extLst>
                <a:ext uri="{FF2B5EF4-FFF2-40B4-BE49-F238E27FC236}">
                  <a16:creationId xmlns:a16="http://schemas.microsoft.com/office/drawing/2014/main" id="{A1557E99-5074-480D-BD3B-B4001B060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62157" y="495611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31">
              <a:extLst>
                <a:ext uri="{FF2B5EF4-FFF2-40B4-BE49-F238E27FC236}">
                  <a16:creationId xmlns:a16="http://schemas.microsoft.com/office/drawing/2014/main" id="{889E9CED-0E63-48B4-A9CB-A90EEBE5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75975" y="1050598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32">
              <a:extLst>
                <a:ext uri="{FF2B5EF4-FFF2-40B4-BE49-F238E27FC236}">
                  <a16:creationId xmlns:a16="http://schemas.microsoft.com/office/drawing/2014/main" id="{5D1A4D52-FD4B-4065-BAB8-C995A22D9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77630" y="193023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34">
              <a:extLst>
                <a:ext uri="{FF2B5EF4-FFF2-40B4-BE49-F238E27FC236}">
                  <a16:creationId xmlns:a16="http://schemas.microsoft.com/office/drawing/2014/main" id="{47403C29-5791-4AD9-BD8F-A6DB555A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57778" y="206212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35">
              <a:extLst>
                <a:ext uri="{FF2B5EF4-FFF2-40B4-BE49-F238E27FC236}">
                  <a16:creationId xmlns:a16="http://schemas.microsoft.com/office/drawing/2014/main" id="{D966B006-4D22-406B-BBA9-AD25B7F2C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63314" y="82094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1">
              <a:extLst>
                <a:ext uri="{FF2B5EF4-FFF2-40B4-BE49-F238E27FC236}">
                  <a16:creationId xmlns:a16="http://schemas.microsoft.com/office/drawing/2014/main" id="{F437370B-FEA7-4D8A-B633-21623B4F6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8062" y="128470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5">
              <a:extLst>
                <a:ext uri="{FF2B5EF4-FFF2-40B4-BE49-F238E27FC236}">
                  <a16:creationId xmlns:a16="http://schemas.microsoft.com/office/drawing/2014/main" id="{F603AF0E-9E87-4257-A781-CB4A4596F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43895" y="2757928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6">
              <a:extLst>
                <a:ext uri="{FF2B5EF4-FFF2-40B4-BE49-F238E27FC236}">
                  <a16:creationId xmlns:a16="http://schemas.microsoft.com/office/drawing/2014/main" id="{85273A46-8805-44B8-810A-1E2028BAE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45422" y="5102085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7">
              <a:extLst>
                <a:ext uri="{FF2B5EF4-FFF2-40B4-BE49-F238E27FC236}">
                  <a16:creationId xmlns:a16="http://schemas.microsoft.com/office/drawing/2014/main" id="{E6AC1079-32E7-43DB-9A95-92CCE0371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13852" y="2471615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8">
              <a:extLst>
                <a:ext uri="{FF2B5EF4-FFF2-40B4-BE49-F238E27FC236}">
                  <a16:creationId xmlns:a16="http://schemas.microsoft.com/office/drawing/2014/main" id="{825CDE05-9EA6-426E-A184-57CACF899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02300" y="480303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C230FC7D-858D-4F00-B012-9BBCEDFDE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10438" y="452256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1">
              <a:extLst>
                <a:ext uri="{FF2B5EF4-FFF2-40B4-BE49-F238E27FC236}">
                  <a16:creationId xmlns:a16="http://schemas.microsoft.com/office/drawing/2014/main" id="{8BCE49A4-31F9-4BCA-903C-A91804A8F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70799" y="426133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2">
              <a:extLst>
                <a:ext uri="{FF2B5EF4-FFF2-40B4-BE49-F238E27FC236}">
                  <a16:creationId xmlns:a16="http://schemas.microsoft.com/office/drawing/2014/main" id="{12BFB7D0-55E2-4949-9058-E204673E9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82575" y="3758854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">
              <a:extLst>
                <a:ext uri="{FF2B5EF4-FFF2-40B4-BE49-F238E27FC236}">
                  <a16:creationId xmlns:a16="http://schemas.microsoft.com/office/drawing/2014/main" id="{B4315E1F-0A54-4677-A12C-54563B2D7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87040" y="3162824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4">
              <a:extLst>
                <a:ext uri="{FF2B5EF4-FFF2-40B4-BE49-F238E27FC236}">
                  <a16:creationId xmlns:a16="http://schemas.microsoft.com/office/drawing/2014/main" id="{F177E0EE-5B9E-489A-BCD8-272D99EEB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77680" y="3402754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6">
              <a:extLst>
                <a:ext uri="{FF2B5EF4-FFF2-40B4-BE49-F238E27FC236}">
                  <a16:creationId xmlns:a16="http://schemas.microsoft.com/office/drawing/2014/main" id="{672B8554-119E-45ED-9344-4D7691B89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61415" y="4001886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7">
              <a:extLst>
                <a:ext uri="{FF2B5EF4-FFF2-40B4-BE49-F238E27FC236}">
                  <a16:creationId xmlns:a16="http://schemas.microsoft.com/office/drawing/2014/main" id="{7A3C3931-93FF-4704-A596-D401D20F0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96394" y="5414574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1">
              <a:extLst>
                <a:ext uri="{FF2B5EF4-FFF2-40B4-BE49-F238E27FC236}">
                  <a16:creationId xmlns:a16="http://schemas.microsoft.com/office/drawing/2014/main" id="{C9BF99BB-AF54-4EC6-83EF-1C95D359B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44385" y="5725728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5">
              <a:extLst>
                <a:ext uri="{FF2B5EF4-FFF2-40B4-BE49-F238E27FC236}">
                  <a16:creationId xmlns:a16="http://schemas.microsoft.com/office/drawing/2014/main" id="{11927DDE-9B6A-4F30-A69B-32A2146AF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25046" y="649099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29">
              <a:extLst>
                <a:ext uri="{FF2B5EF4-FFF2-40B4-BE49-F238E27FC236}">
                  <a16:creationId xmlns:a16="http://schemas.microsoft.com/office/drawing/2014/main" id="{97645592-28E1-41BC-8093-D99DDB2FB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25268" y="5964435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1">
              <a:extLst>
                <a:ext uri="{FF2B5EF4-FFF2-40B4-BE49-F238E27FC236}">
                  <a16:creationId xmlns:a16="http://schemas.microsoft.com/office/drawing/2014/main" id="{66BBDAFE-E9A2-481A-A9E4-741BDF936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03969" y="627385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2">
              <a:extLst>
                <a:ext uri="{FF2B5EF4-FFF2-40B4-BE49-F238E27FC236}">
                  <a16:creationId xmlns:a16="http://schemas.microsoft.com/office/drawing/2014/main" id="{8CE17748-EC2B-458E-8D50-6F7A3D991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149" y="328890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3">
              <a:extLst>
                <a:ext uri="{FF2B5EF4-FFF2-40B4-BE49-F238E27FC236}">
                  <a16:creationId xmlns:a16="http://schemas.microsoft.com/office/drawing/2014/main" id="{338FB3E1-532B-413C-BB3E-4B6F73E6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062" y="4380219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4">
              <a:extLst>
                <a:ext uri="{FF2B5EF4-FFF2-40B4-BE49-F238E27FC236}">
                  <a16:creationId xmlns:a16="http://schemas.microsoft.com/office/drawing/2014/main" id="{D6FAB024-30FE-47F4-8AE1-74EDA0348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992" y="5377542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5">
              <a:extLst>
                <a:ext uri="{FF2B5EF4-FFF2-40B4-BE49-F238E27FC236}">
                  <a16:creationId xmlns:a16="http://schemas.microsoft.com/office/drawing/2014/main" id="{4EC173DE-D1F8-4D6B-9B22-7C7FCCDF0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644" y="458844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6">
              <a:extLst>
                <a:ext uri="{FF2B5EF4-FFF2-40B4-BE49-F238E27FC236}">
                  <a16:creationId xmlns:a16="http://schemas.microsoft.com/office/drawing/2014/main" id="{E902523B-8651-4DA4-91BE-EE974AA8C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781" y="603943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7">
              <a:extLst>
                <a:ext uri="{FF2B5EF4-FFF2-40B4-BE49-F238E27FC236}">
                  <a16:creationId xmlns:a16="http://schemas.microsoft.com/office/drawing/2014/main" id="{BEB817E0-950F-4C2B-852F-7F9ACA754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547" y="3052968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8">
              <a:extLst>
                <a:ext uri="{FF2B5EF4-FFF2-40B4-BE49-F238E27FC236}">
                  <a16:creationId xmlns:a16="http://schemas.microsoft.com/office/drawing/2014/main" id="{03EA0132-2679-4472-B245-29DF74F4F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216" y="4893064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9">
              <a:extLst>
                <a:ext uri="{FF2B5EF4-FFF2-40B4-BE49-F238E27FC236}">
                  <a16:creationId xmlns:a16="http://schemas.microsoft.com/office/drawing/2014/main" id="{52A03DBE-E6DD-4BC3-9162-3D9F17D99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324" y="513418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0">
              <a:extLst>
                <a:ext uri="{FF2B5EF4-FFF2-40B4-BE49-F238E27FC236}">
                  <a16:creationId xmlns:a16="http://schemas.microsoft.com/office/drawing/2014/main" id="{ED11245E-0DC9-4E16-B456-161FC7C3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288" y="259088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1">
              <a:extLst>
                <a:ext uri="{FF2B5EF4-FFF2-40B4-BE49-F238E27FC236}">
                  <a16:creationId xmlns:a16="http://schemas.microsoft.com/office/drawing/2014/main" id="{D99AC72F-E763-41BF-9FEB-B72472305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781" y="627143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2">
              <a:extLst>
                <a:ext uri="{FF2B5EF4-FFF2-40B4-BE49-F238E27FC236}">
                  <a16:creationId xmlns:a16="http://schemas.microsoft.com/office/drawing/2014/main" id="{FB3B4AD4-7614-446F-9ADD-4D12740AF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949" y="5589455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4">
              <a:extLst>
                <a:ext uri="{FF2B5EF4-FFF2-40B4-BE49-F238E27FC236}">
                  <a16:creationId xmlns:a16="http://schemas.microsoft.com/office/drawing/2014/main" id="{B6B5EBF3-2534-4BCB-A8DA-2B59536DC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8739" y="40735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5">
              <a:extLst>
                <a:ext uri="{FF2B5EF4-FFF2-40B4-BE49-F238E27FC236}">
                  <a16:creationId xmlns:a16="http://schemas.microsoft.com/office/drawing/2014/main" id="{CCB7C2CB-86C8-4E1E-8697-E530ED089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588" y="582940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6">
              <a:extLst>
                <a:ext uri="{FF2B5EF4-FFF2-40B4-BE49-F238E27FC236}">
                  <a16:creationId xmlns:a16="http://schemas.microsoft.com/office/drawing/2014/main" id="{11519E31-D648-486C-9E58-B3342BBA5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647" y="282350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7">
              <a:extLst>
                <a:ext uri="{FF2B5EF4-FFF2-40B4-BE49-F238E27FC236}">
                  <a16:creationId xmlns:a16="http://schemas.microsoft.com/office/drawing/2014/main" id="{F7D9C4D7-ACAF-48A3-AC66-7DAF1B110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792" y="384245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8">
              <a:extLst>
                <a:ext uri="{FF2B5EF4-FFF2-40B4-BE49-F238E27FC236}">
                  <a16:creationId xmlns:a16="http://schemas.microsoft.com/office/drawing/2014/main" id="{C5205ABC-1AD2-48ED-BC78-DB8B53DE3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9049" y="3608986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9">
              <a:extLst>
                <a:ext uri="{FF2B5EF4-FFF2-40B4-BE49-F238E27FC236}">
                  <a16:creationId xmlns:a16="http://schemas.microsoft.com/office/drawing/2014/main" id="{103E7441-3D27-44E1-AE9C-6570F773C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7663" y="650065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62">
              <a:extLst>
                <a:ext uri="{FF2B5EF4-FFF2-40B4-BE49-F238E27FC236}">
                  <a16:creationId xmlns:a16="http://schemas.microsoft.com/office/drawing/2014/main" id="{63ED15A4-8E78-441E-A64D-9CF41487C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9481" y="294330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63">
              <a:extLst>
                <a:ext uri="{FF2B5EF4-FFF2-40B4-BE49-F238E27FC236}">
                  <a16:creationId xmlns:a16="http://schemas.microsoft.com/office/drawing/2014/main" id="{DF564555-2E20-4673-A8C4-0485C3BCB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0839" y="408191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64">
              <a:extLst>
                <a:ext uri="{FF2B5EF4-FFF2-40B4-BE49-F238E27FC236}">
                  <a16:creationId xmlns:a16="http://schemas.microsoft.com/office/drawing/2014/main" id="{9ADEC6CB-4A17-479F-A59F-CB246DB8D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8790" y="267499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65">
              <a:extLst>
                <a:ext uri="{FF2B5EF4-FFF2-40B4-BE49-F238E27FC236}">
                  <a16:creationId xmlns:a16="http://schemas.microsoft.com/office/drawing/2014/main" id="{2CB93930-3D5D-4ED3-A032-DB909E755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9421" y="381900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66">
              <a:extLst>
                <a:ext uri="{FF2B5EF4-FFF2-40B4-BE49-F238E27FC236}">
                  <a16:creationId xmlns:a16="http://schemas.microsoft.com/office/drawing/2014/main" id="{2ADE7CFA-9447-4D7D-AA9A-3212C1D1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7203" y="536544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67">
              <a:extLst>
                <a:ext uri="{FF2B5EF4-FFF2-40B4-BE49-F238E27FC236}">
                  <a16:creationId xmlns:a16="http://schemas.microsoft.com/office/drawing/2014/main" id="{FC73B41B-4D6F-4BCA-A546-9419961DC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7383" y="458146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68">
              <a:extLst>
                <a:ext uri="{FF2B5EF4-FFF2-40B4-BE49-F238E27FC236}">
                  <a16:creationId xmlns:a16="http://schemas.microsoft.com/office/drawing/2014/main" id="{DEDD3CD4-2AA3-4E79-A878-ECE13897F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4771" y="323872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69">
              <a:extLst>
                <a:ext uri="{FF2B5EF4-FFF2-40B4-BE49-F238E27FC236}">
                  <a16:creationId xmlns:a16="http://schemas.microsoft.com/office/drawing/2014/main" id="{F9066B37-5B27-44AF-84B5-3F1FD751C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4028" y="564768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70">
              <a:extLst>
                <a:ext uri="{FF2B5EF4-FFF2-40B4-BE49-F238E27FC236}">
                  <a16:creationId xmlns:a16="http://schemas.microsoft.com/office/drawing/2014/main" id="{7D522885-6F57-4543-90A7-FC4E4A32A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8241" y="623943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71">
              <a:extLst>
                <a:ext uri="{FF2B5EF4-FFF2-40B4-BE49-F238E27FC236}">
                  <a16:creationId xmlns:a16="http://schemas.microsoft.com/office/drawing/2014/main" id="{B48B6459-34CB-4015-B1DB-B77D9D15D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5571" y="512703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72">
              <a:extLst>
                <a:ext uri="{FF2B5EF4-FFF2-40B4-BE49-F238E27FC236}">
                  <a16:creationId xmlns:a16="http://schemas.microsoft.com/office/drawing/2014/main" id="{FBDF3F61-A9BE-46A6-BA04-0866A087C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2308" y="490017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73">
              <a:extLst>
                <a:ext uri="{FF2B5EF4-FFF2-40B4-BE49-F238E27FC236}">
                  <a16:creationId xmlns:a16="http://schemas.microsoft.com/office/drawing/2014/main" id="{55D97A20-5F1E-420F-A3AB-D606B31D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7181" y="440054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74">
              <a:extLst>
                <a:ext uri="{FF2B5EF4-FFF2-40B4-BE49-F238E27FC236}">
                  <a16:creationId xmlns:a16="http://schemas.microsoft.com/office/drawing/2014/main" id="{593AC8D9-B2E3-4649-A810-2E338B085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5133" y="598082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75">
              <a:extLst>
                <a:ext uri="{FF2B5EF4-FFF2-40B4-BE49-F238E27FC236}">
                  <a16:creationId xmlns:a16="http://schemas.microsoft.com/office/drawing/2014/main" id="{A698BD8D-1FFD-422B-B043-A9C695F64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0142" y="24352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77">
              <a:extLst>
                <a:ext uri="{FF2B5EF4-FFF2-40B4-BE49-F238E27FC236}">
                  <a16:creationId xmlns:a16="http://schemas.microsoft.com/office/drawing/2014/main" id="{E782617C-B77C-4B85-AE29-6038FA17F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5388" y="359950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85">
              <a:extLst>
                <a:ext uri="{FF2B5EF4-FFF2-40B4-BE49-F238E27FC236}">
                  <a16:creationId xmlns:a16="http://schemas.microsoft.com/office/drawing/2014/main" id="{9A3F646E-F82D-4337-BEF5-ED976564B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1647" y="642732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87">
              <a:extLst>
                <a:ext uri="{FF2B5EF4-FFF2-40B4-BE49-F238E27FC236}">
                  <a16:creationId xmlns:a16="http://schemas.microsoft.com/office/drawing/2014/main" id="{C09EBB27-7F13-4408-8FB0-6DC85C8A4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9126" y="665036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88">
              <a:extLst>
                <a:ext uri="{FF2B5EF4-FFF2-40B4-BE49-F238E27FC236}">
                  <a16:creationId xmlns:a16="http://schemas.microsoft.com/office/drawing/2014/main" id="{A68CE951-C541-4F9F-8FE8-A520EE40F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9687" y="569677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1">
              <a:extLst>
                <a:ext uri="{FF2B5EF4-FFF2-40B4-BE49-F238E27FC236}">
                  <a16:creationId xmlns:a16="http://schemas.microsoft.com/office/drawing/2014/main" id="{133CF975-B5CA-4F48-A428-10CCE358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18683" y="275681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2">
              <a:extLst>
                <a:ext uri="{FF2B5EF4-FFF2-40B4-BE49-F238E27FC236}">
                  <a16:creationId xmlns:a16="http://schemas.microsoft.com/office/drawing/2014/main" id="{9D4E65BF-F416-4011-A971-F95CB3E03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7723" y="241323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3">
              <a:extLst>
                <a:ext uri="{FF2B5EF4-FFF2-40B4-BE49-F238E27FC236}">
                  <a16:creationId xmlns:a16="http://schemas.microsoft.com/office/drawing/2014/main" id="{69755040-8F9F-4820-99E0-2838EC35D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7225" y="327800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4">
              <a:extLst>
                <a:ext uri="{FF2B5EF4-FFF2-40B4-BE49-F238E27FC236}">
                  <a16:creationId xmlns:a16="http://schemas.microsoft.com/office/drawing/2014/main" id="{AA83ADCD-B175-4837-AA1C-A19EF4F20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2331" y="536018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95">
              <a:extLst>
                <a:ext uri="{FF2B5EF4-FFF2-40B4-BE49-F238E27FC236}">
                  <a16:creationId xmlns:a16="http://schemas.microsoft.com/office/drawing/2014/main" id="{317C4F6B-0CE1-45B6-9B1F-7983BABE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682" y="304859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96">
              <a:extLst>
                <a:ext uri="{FF2B5EF4-FFF2-40B4-BE49-F238E27FC236}">
                  <a16:creationId xmlns:a16="http://schemas.microsoft.com/office/drawing/2014/main" id="{23342F86-F140-4EC4-A296-44588B039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46068" y="356815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97">
              <a:extLst>
                <a:ext uri="{FF2B5EF4-FFF2-40B4-BE49-F238E27FC236}">
                  <a16:creationId xmlns:a16="http://schemas.microsoft.com/office/drawing/2014/main" id="{74F32186-0AB8-495B-A19D-9B1068DD3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15380" y="477700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98">
              <a:extLst>
                <a:ext uri="{FF2B5EF4-FFF2-40B4-BE49-F238E27FC236}">
                  <a16:creationId xmlns:a16="http://schemas.microsoft.com/office/drawing/2014/main" id="{33F170BF-E5FE-4100-95A8-C379B38CC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57865" y="425854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99">
              <a:extLst>
                <a:ext uri="{FF2B5EF4-FFF2-40B4-BE49-F238E27FC236}">
                  <a16:creationId xmlns:a16="http://schemas.microsoft.com/office/drawing/2014/main" id="{6A08A5C2-4DB6-42E2-8557-7D6FCB3FE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00760" y="446640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0">
              <a:extLst>
                <a:ext uri="{FF2B5EF4-FFF2-40B4-BE49-F238E27FC236}">
                  <a16:creationId xmlns:a16="http://schemas.microsoft.com/office/drawing/2014/main" id="{BCFCCFD6-465B-4CE2-82F4-F8944CAFB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0269" y="388698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1">
              <a:extLst>
                <a:ext uri="{FF2B5EF4-FFF2-40B4-BE49-F238E27FC236}">
                  <a16:creationId xmlns:a16="http://schemas.microsoft.com/office/drawing/2014/main" id="{C4727433-6752-4785-B1D8-5F2278D6F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54986" y="509519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02">
              <a:extLst>
                <a:ext uri="{FF2B5EF4-FFF2-40B4-BE49-F238E27FC236}">
                  <a16:creationId xmlns:a16="http://schemas.microsoft.com/office/drawing/2014/main" id="{E00905C0-4C19-419B-A5E6-A79E0230D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51165" y="565557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03">
              <a:extLst>
                <a:ext uri="{FF2B5EF4-FFF2-40B4-BE49-F238E27FC236}">
                  <a16:creationId xmlns:a16="http://schemas.microsoft.com/office/drawing/2014/main" id="{725A4C94-2677-4953-ABE1-7B7FC9D94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34073" y="592600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04">
              <a:extLst>
                <a:ext uri="{FF2B5EF4-FFF2-40B4-BE49-F238E27FC236}">
                  <a16:creationId xmlns:a16="http://schemas.microsoft.com/office/drawing/2014/main" id="{B561E597-85B6-4F90-829F-72A6E4FDE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49533" y="245691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13">
              <a:extLst>
                <a:ext uri="{FF2B5EF4-FFF2-40B4-BE49-F238E27FC236}">
                  <a16:creationId xmlns:a16="http://schemas.microsoft.com/office/drawing/2014/main" id="{98F04703-F3BB-4765-881A-E0F624328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0874" y="484483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14">
              <a:extLst>
                <a:ext uri="{FF2B5EF4-FFF2-40B4-BE49-F238E27FC236}">
                  <a16:creationId xmlns:a16="http://schemas.microsoft.com/office/drawing/2014/main" id="{AF7DAC1C-EE3E-4800-9A3E-57B22EC86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278" y="361114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15">
              <a:extLst>
                <a:ext uri="{FF2B5EF4-FFF2-40B4-BE49-F238E27FC236}">
                  <a16:creationId xmlns:a16="http://schemas.microsoft.com/office/drawing/2014/main" id="{D72F8BFB-A2C3-4A09-9F45-8B0ED8A6F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8565" y="427400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17">
              <a:extLst>
                <a:ext uri="{FF2B5EF4-FFF2-40B4-BE49-F238E27FC236}">
                  <a16:creationId xmlns:a16="http://schemas.microsoft.com/office/drawing/2014/main" id="{52E149F2-C71D-4E6E-A051-2DE04D393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5882" y="596968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18">
              <a:extLst>
                <a:ext uri="{FF2B5EF4-FFF2-40B4-BE49-F238E27FC236}">
                  <a16:creationId xmlns:a16="http://schemas.microsoft.com/office/drawing/2014/main" id="{18316E58-19C4-4AB8-B87C-06C633728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475298" y="654736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19">
              <a:extLst>
                <a:ext uri="{FF2B5EF4-FFF2-40B4-BE49-F238E27FC236}">
                  <a16:creationId xmlns:a16="http://schemas.microsoft.com/office/drawing/2014/main" id="{2E9CDF84-9068-475E-9D0D-3FA4F1A61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461972" y="627899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20">
              <a:extLst>
                <a:ext uri="{FF2B5EF4-FFF2-40B4-BE49-F238E27FC236}">
                  <a16:creationId xmlns:a16="http://schemas.microsoft.com/office/drawing/2014/main" id="{902B8F55-12F6-47CC-A957-264A20A2B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29207" y="385171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21">
              <a:extLst>
                <a:ext uri="{FF2B5EF4-FFF2-40B4-BE49-F238E27FC236}">
                  <a16:creationId xmlns:a16="http://schemas.microsoft.com/office/drawing/2014/main" id="{6C4DE7D0-08D8-4DE1-99BE-5C16FF965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07498" y="362917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25">
              <a:extLst>
                <a:ext uri="{FF2B5EF4-FFF2-40B4-BE49-F238E27FC236}">
                  <a16:creationId xmlns:a16="http://schemas.microsoft.com/office/drawing/2014/main" id="{BAF6FE00-6158-4A16-B8D9-102F85B7A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9594" y="24273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26">
              <a:extLst>
                <a:ext uri="{FF2B5EF4-FFF2-40B4-BE49-F238E27FC236}">
                  <a16:creationId xmlns:a16="http://schemas.microsoft.com/office/drawing/2014/main" id="{D5A27326-3E86-4BD0-B625-C722A7D33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77828" y="327933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27">
              <a:extLst>
                <a:ext uri="{FF2B5EF4-FFF2-40B4-BE49-F238E27FC236}">
                  <a16:creationId xmlns:a16="http://schemas.microsoft.com/office/drawing/2014/main" id="{569D4C99-D265-402E-A967-6B7AC549A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4918" y="424702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28">
              <a:extLst>
                <a:ext uri="{FF2B5EF4-FFF2-40B4-BE49-F238E27FC236}">
                  <a16:creationId xmlns:a16="http://schemas.microsoft.com/office/drawing/2014/main" id="{C96DAF62-46BF-46E8-B199-AB2A3CB84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5164" y="277152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29">
              <a:extLst>
                <a:ext uri="{FF2B5EF4-FFF2-40B4-BE49-F238E27FC236}">
                  <a16:creationId xmlns:a16="http://schemas.microsoft.com/office/drawing/2014/main" id="{84B16D6C-96D6-41DE-838B-2F2B2DC28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1241" y="471223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33">
              <a:extLst>
                <a:ext uri="{FF2B5EF4-FFF2-40B4-BE49-F238E27FC236}">
                  <a16:creationId xmlns:a16="http://schemas.microsoft.com/office/drawing/2014/main" id="{CA5ECD4D-4EC4-4500-94FE-6000B0745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2069" y="451822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36">
              <a:extLst>
                <a:ext uri="{FF2B5EF4-FFF2-40B4-BE49-F238E27FC236}">
                  <a16:creationId xmlns:a16="http://schemas.microsoft.com/office/drawing/2014/main" id="{11C06357-6475-4767-81DB-5BEDA2CC6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70208" y="562769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37">
              <a:extLst>
                <a:ext uri="{FF2B5EF4-FFF2-40B4-BE49-F238E27FC236}">
                  <a16:creationId xmlns:a16="http://schemas.microsoft.com/office/drawing/2014/main" id="{8871D916-C734-4757-8441-8D4939866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4703" y="527782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38">
              <a:extLst>
                <a:ext uri="{FF2B5EF4-FFF2-40B4-BE49-F238E27FC236}">
                  <a16:creationId xmlns:a16="http://schemas.microsoft.com/office/drawing/2014/main" id="{3BEF5DC4-BA27-4973-99A6-4DDC260AD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4472" y="502774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39">
              <a:extLst>
                <a:ext uri="{FF2B5EF4-FFF2-40B4-BE49-F238E27FC236}">
                  <a16:creationId xmlns:a16="http://schemas.microsoft.com/office/drawing/2014/main" id="{E348296B-AB0A-4701-AEE5-1C8E7E347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47218" y="655185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40">
              <a:extLst>
                <a:ext uri="{FF2B5EF4-FFF2-40B4-BE49-F238E27FC236}">
                  <a16:creationId xmlns:a16="http://schemas.microsoft.com/office/drawing/2014/main" id="{FFDA7773-5C96-4D44-A640-0D29BA8C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36365" y="3008459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42">
              <a:extLst>
                <a:ext uri="{FF2B5EF4-FFF2-40B4-BE49-F238E27FC236}">
                  <a16:creationId xmlns:a16="http://schemas.microsoft.com/office/drawing/2014/main" id="{4041F1DB-23CE-482D-B130-23AAA2FAA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21631" y="475740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43">
              <a:extLst>
                <a:ext uri="{FF2B5EF4-FFF2-40B4-BE49-F238E27FC236}">
                  <a16:creationId xmlns:a16="http://schemas.microsoft.com/office/drawing/2014/main" id="{E0A07433-E8B1-4240-89D6-8F552623B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23124" y="5807089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44">
              <a:extLst>
                <a:ext uri="{FF2B5EF4-FFF2-40B4-BE49-F238E27FC236}">
                  <a16:creationId xmlns:a16="http://schemas.microsoft.com/office/drawing/2014/main" id="{A1B065DB-19BF-4118-B319-D0E9E1D71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10077" y="607966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45">
              <a:extLst>
                <a:ext uri="{FF2B5EF4-FFF2-40B4-BE49-F238E27FC236}">
                  <a16:creationId xmlns:a16="http://schemas.microsoft.com/office/drawing/2014/main" id="{419217DA-E2E8-4336-ACFF-EEEAA992F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26387" y="629133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8">
              <a:extLst>
                <a:ext uri="{FF2B5EF4-FFF2-40B4-BE49-F238E27FC236}">
                  <a16:creationId xmlns:a16="http://schemas.microsoft.com/office/drawing/2014/main" id="{04E0D524-DF64-4C6E-B820-4E5DD84FF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2930" y="674108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8">
              <a:extLst>
                <a:ext uri="{FF2B5EF4-FFF2-40B4-BE49-F238E27FC236}">
                  <a16:creationId xmlns:a16="http://schemas.microsoft.com/office/drawing/2014/main" id="{D2F27FA0-23EB-48CC-BABC-CA7FE0F04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804" y="2763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154FC207-BF49-4572-805C-B0916CFAD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42981" y="8983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06">
              <a:extLst>
                <a:ext uri="{FF2B5EF4-FFF2-40B4-BE49-F238E27FC236}">
                  <a16:creationId xmlns:a16="http://schemas.microsoft.com/office/drawing/2014/main" id="{E5F3D9CE-FF03-4032-8065-B44022EBD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422231" y="1110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06">
              <a:extLst>
                <a:ext uri="{FF2B5EF4-FFF2-40B4-BE49-F238E27FC236}">
                  <a16:creationId xmlns:a16="http://schemas.microsoft.com/office/drawing/2014/main" id="{71E4A724-05C3-4084-B4E2-3186236B4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02135" y="670682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36068C1C-8A77-B4A0-404A-6E4E0641E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946" y="2508896"/>
            <a:ext cx="650582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Inventory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Products (ID,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Quantity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Price)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Tables (ID,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O" altLang="es-CO" dirty="0" err="1">
                <a:latin typeface="Arial" panose="020B0604020202020204" pitchFamily="34" charset="0"/>
              </a:rPr>
              <a:t>Sales_history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(ID,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total_value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time)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O" altLang="es-CO" dirty="0" err="1">
                <a:latin typeface="Arial" panose="020B0604020202020204" pitchFamily="34" charset="0"/>
              </a:rPr>
              <a:t>Product_sales</a:t>
            </a:r>
            <a:r>
              <a:rPr lang="es-CO" altLang="es-CO" dirty="0">
                <a:latin typeface="Arial" panose="020B0604020202020204" pitchFamily="34" charset="0"/>
              </a:rPr>
              <a:t>(ID, </a:t>
            </a:r>
            <a:r>
              <a:rPr lang="es-CO" altLang="es-CO" dirty="0" err="1">
                <a:latin typeface="Arial" panose="020B0604020202020204" pitchFamily="34" charset="0"/>
              </a:rPr>
              <a:t>Product_id</a:t>
            </a:r>
            <a:r>
              <a:rPr lang="es-CO" altLang="es-CO" dirty="0">
                <a:latin typeface="Arial" panose="020B0604020202020204" pitchFamily="34" charset="0"/>
              </a:rPr>
              <a:t>, </a:t>
            </a:r>
            <a:r>
              <a:rPr lang="es-CO" altLang="es-CO" dirty="0" err="1">
                <a:latin typeface="Arial" panose="020B0604020202020204" pitchFamily="34" charset="0"/>
              </a:rPr>
              <a:t>Product_quantity</a:t>
            </a:r>
            <a:r>
              <a:rPr lang="es-CO" altLang="es-CO" dirty="0">
                <a:latin typeface="Arial" panose="020B0604020202020204" pitchFamily="34" charset="0"/>
              </a:rPr>
              <a:t>, </a:t>
            </a:r>
            <a:r>
              <a:rPr lang="es-CO" altLang="es-CO" dirty="0" err="1">
                <a:latin typeface="Arial" panose="020B0604020202020204" pitchFamily="34" charset="0"/>
              </a:rPr>
              <a:t>sale_id</a:t>
            </a:r>
            <a:r>
              <a:rPr lang="es-CO" altLang="es-CO" dirty="0">
                <a:latin typeface="Arial" panose="020B0604020202020204" pitchFamily="34" charset="0"/>
              </a:rPr>
              <a:t>)</a:t>
            </a: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934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B0DAD3-DAD3-4D41-8EF0-B03422E47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/>
          </a:solidFill>
        </p:grpSpPr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729F7DF5-CF56-4F67-9883-903E49BE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B7E65000-B427-4CEF-B2A9-ECA839855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1D82BADA-E191-4C51-A377-7D1EA989D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C074E073-07CB-4DD6-BFC8-E9FD63D4A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211152B9-90BD-4804-BCC5-4B0FEEF3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941B26CC-1C9B-4149-9647-3A0E0C9D2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7576EDD8-60BD-4230-9FE5-5302F9120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F68478BC-1899-4718-B999-C7EE2F6F5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B02BAA58-19A0-4BE5-8596-7AF02A91C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D0FD3ED-A6B2-480A-8B6C-36B492164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46C958D0-B4D1-4E20-87DA-CDF757B56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3E2B5B4A-13C5-4187-BF16-1B0C4EC6D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8B7A471E-57F9-4AC4-B3DE-6A75C2A49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1" name="Freeform 51">
              <a:extLst>
                <a:ext uri="{FF2B5EF4-FFF2-40B4-BE49-F238E27FC236}">
                  <a16:creationId xmlns:a16="http://schemas.microsoft.com/office/drawing/2014/main" id="{01E6B5E8-B33D-4D70-B30A-823D65538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2" name="Freeform 52">
              <a:extLst>
                <a:ext uri="{FF2B5EF4-FFF2-40B4-BE49-F238E27FC236}">
                  <a16:creationId xmlns:a16="http://schemas.microsoft.com/office/drawing/2014/main" id="{04BD65AE-3613-409E-859A-F5E47E7ED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3" name="Freeform 53">
              <a:extLst>
                <a:ext uri="{FF2B5EF4-FFF2-40B4-BE49-F238E27FC236}">
                  <a16:creationId xmlns:a16="http://schemas.microsoft.com/office/drawing/2014/main" id="{6AC52B47-CF30-4905-A913-8016FD7DF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4" name="Freeform 54">
              <a:extLst>
                <a:ext uri="{FF2B5EF4-FFF2-40B4-BE49-F238E27FC236}">
                  <a16:creationId xmlns:a16="http://schemas.microsoft.com/office/drawing/2014/main" id="{945DD375-89B4-4594-879C-C88E3E07E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5" name="Freeform 55">
              <a:extLst>
                <a:ext uri="{FF2B5EF4-FFF2-40B4-BE49-F238E27FC236}">
                  <a16:creationId xmlns:a16="http://schemas.microsoft.com/office/drawing/2014/main" id="{4EF2ED92-CD73-4432-B715-54794B6CC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6" name="Freeform 56">
              <a:extLst>
                <a:ext uri="{FF2B5EF4-FFF2-40B4-BE49-F238E27FC236}">
                  <a16:creationId xmlns:a16="http://schemas.microsoft.com/office/drawing/2014/main" id="{4C080334-01D5-4AEE-B802-115F8FF4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7" name="Freeform 57">
              <a:extLst>
                <a:ext uri="{FF2B5EF4-FFF2-40B4-BE49-F238E27FC236}">
                  <a16:creationId xmlns:a16="http://schemas.microsoft.com/office/drawing/2014/main" id="{5B2CD9BC-4DF9-4317-9F4F-168D1E48F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8" name="Freeform 59">
              <a:extLst>
                <a:ext uri="{FF2B5EF4-FFF2-40B4-BE49-F238E27FC236}">
                  <a16:creationId xmlns:a16="http://schemas.microsoft.com/office/drawing/2014/main" id="{9ED340BE-C2EA-4C3D-9E5F-49D0601E2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9" name="Freeform 60">
              <a:extLst>
                <a:ext uri="{FF2B5EF4-FFF2-40B4-BE49-F238E27FC236}">
                  <a16:creationId xmlns:a16="http://schemas.microsoft.com/office/drawing/2014/main" id="{F83C564A-309A-4BE2-A1B7-CB9000A40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0" name="Freeform 61">
              <a:extLst>
                <a:ext uri="{FF2B5EF4-FFF2-40B4-BE49-F238E27FC236}">
                  <a16:creationId xmlns:a16="http://schemas.microsoft.com/office/drawing/2014/main" id="{6DB3A353-2237-4080-B766-F62A628B3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F97333D1-A657-49E4-BCD3-47476A14C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D848B0DC-182E-4466-BC72-7D1D16380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60CE5FE2-5C67-4168-A845-1851C07B7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FFD9F71E-ACAB-4435-8558-5C891704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D8F3C4EF-CAB3-477F-9BE6-7AE0EE086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99F3B109-2DD1-4023-AB8C-C4CFFBC1E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AEE61596-3CEF-4CF6-A4FA-226265438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ACA5CDA1-D484-482B-924A-C21EFFB26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8BAD048C-9E22-4DAB-BB3C-8978DFC7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1A2637B3-8C74-4B55-872D-CFE1F1929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C73B0390-BD3E-4AFB-ADF3-676ECF890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2" name="Freeform 21">
              <a:extLst>
                <a:ext uri="{FF2B5EF4-FFF2-40B4-BE49-F238E27FC236}">
                  <a16:creationId xmlns:a16="http://schemas.microsoft.com/office/drawing/2014/main" id="{35236E6F-9C25-49CE-9078-306D3A5F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46D4BFF5-1B3A-44D0-9720-143617E00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77FD726E-2EB9-4305-BEE5-7C48D51C9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25E6083A-3C52-4763-92A2-1B88843E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CA90BF22-94F7-4D52-8725-FDCE69CE6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33">
              <a:extLst>
                <a:ext uri="{FF2B5EF4-FFF2-40B4-BE49-F238E27FC236}">
                  <a16:creationId xmlns:a16="http://schemas.microsoft.com/office/drawing/2014/main" id="{998A2F47-3F4E-4065-86CF-B49B258FF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65AF8C00-7E07-4E42-A41A-08417BB0E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E0C04B54-4EF5-4B04-A708-8339062D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C16D1625-1345-49A9-9FAE-3600E0D11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B8817E5F-6964-4B89-9CD1-CD4621B6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952E3586-DC86-4B27-AAC4-D005819D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39">
              <a:extLst>
                <a:ext uri="{FF2B5EF4-FFF2-40B4-BE49-F238E27FC236}">
                  <a16:creationId xmlns:a16="http://schemas.microsoft.com/office/drawing/2014/main" id="{22CB13D9-EA0B-45B8-8E8F-3AABBE9D7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40">
              <a:extLst>
                <a:ext uri="{FF2B5EF4-FFF2-40B4-BE49-F238E27FC236}">
                  <a16:creationId xmlns:a16="http://schemas.microsoft.com/office/drawing/2014/main" id="{3755BB78-63DB-4A8C-A113-795862B3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41">
              <a:extLst>
                <a:ext uri="{FF2B5EF4-FFF2-40B4-BE49-F238E27FC236}">
                  <a16:creationId xmlns:a16="http://schemas.microsoft.com/office/drawing/2014/main" id="{68D97FB6-919C-4D25-A4CE-65C0BB8B4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42">
              <a:extLst>
                <a:ext uri="{FF2B5EF4-FFF2-40B4-BE49-F238E27FC236}">
                  <a16:creationId xmlns:a16="http://schemas.microsoft.com/office/drawing/2014/main" id="{B7FB8601-BFD8-42A2-BFC8-826DA567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E66A3773-870D-43D8-97C8-9210A0288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45">
              <a:extLst>
                <a:ext uri="{FF2B5EF4-FFF2-40B4-BE49-F238E27FC236}">
                  <a16:creationId xmlns:a16="http://schemas.microsoft.com/office/drawing/2014/main" id="{08736EF7-6BB0-4CA8-B063-CD217FF9B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57EBF709-9E0F-48A1-BCDD-F3C74F1D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251EC588-C357-470F-A194-F4A0C32B7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02592C96-1066-4F6E-9353-4FF1D5ED9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B5016669-96C5-4574-B536-65060BCE9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8">
              <a:extLst>
                <a:ext uri="{FF2B5EF4-FFF2-40B4-BE49-F238E27FC236}">
                  <a16:creationId xmlns:a16="http://schemas.microsoft.com/office/drawing/2014/main" id="{5C697245-37CA-4D12-9F8C-308595014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" name="Freeform 106">
              <a:extLst>
                <a:ext uri="{FF2B5EF4-FFF2-40B4-BE49-F238E27FC236}">
                  <a16:creationId xmlns:a16="http://schemas.microsoft.com/office/drawing/2014/main" id="{3776B83C-39DC-4C02-B33B-848604D0A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93BED9-9BEE-73F6-A205-6AA8707F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699" y="-807898"/>
            <a:ext cx="5634751" cy="30744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Implementation in FastAPI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0FD9CD4-1DEA-4176-A124-D8917EB46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45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1F75336-B532-4E6E-95DF-0A6F25973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02008" y="0"/>
            <a:ext cx="1355939" cy="6809110"/>
            <a:chOff x="235680" y="-7692"/>
            <a:chExt cx="1355939" cy="6858421"/>
          </a:xfrm>
          <a:solidFill>
            <a:schemeClr val="bg2">
              <a:lumMod val="90000"/>
            </a:schemeClr>
          </a:solidFill>
        </p:grpSpPr>
        <p:sp>
          <p:nvSpPr>
            <p:cNvPr id="131" name="Freeform 6">
              <a:extLst>
                <a:ext uri="{FF2B5EF4-FFF2-40B4-BE49-F238E27FC236}">
                  <a16:creationId xmlns:a16="http://schemas.microsoft.com/office/drawing/2014/main" id="{BE555E63-8756-4B01-A8E6-1E6C24E6C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27877" y="403469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8">
              <a:extLst>
                <a:ext uri="{FF2B5EF4-FFF2-40B4-BE49-F238E27FC236}">
                  <a16:creationId xmlns:a16="http://schemas.microsoft.com/office/drawing/2014/main" id="{9A6E7B09-D1D2-4BD6-AC74-B96A66F74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960" y="67113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34928232-787D-47D4-AC4D-2049EDBE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75985" y="144970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5">
              <a:extLst>
                <a:ext uri="{FF2B5EF4-FFF2-40B4-BE49-F238E27FC236}">
                  <a16:creationId xmlns:a16="http://schemas.microsoft.com/office/drawing/2014/main" id="{149A4B36-376B-47C4-95F0-709DE089D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79915" y="659167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8">
              <a:extLst>
                <a:ext uri="{FF2B5EF4-FFF2-40B4-BE49-F238E27FC236}">
                  <a16:creationId xmlns:a16="http://schemas.microsoft.com/office/drawing/2014/main" id="{E070C64A-1BAE-4811-955E-31635E29D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83329" y="402424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9">
              <a:extLst>
                <a:ext uri="{FF2B5EF4-FFF2-40B4-BE49-F238E27FC236}">
                  <a16:creationId xmlns:a16="http://schemas.microsoft.com/office/drawing/2014/main" id="{519D20CC-9F17-48D7-AC77-49664423A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73247" y="208930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0">
              <a:extLst>
                <a:ext uri="{FF2B5EF4-FFF2-40B4-BE49-F238E27FC236}">
                  <a16:creationId xmlns:a16="http://schemas.microsoft.com/office/drawing/2014/main" id="{FC0486F3-C6B9-48A6-BC5A-AA2F68A67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58010" y="2286858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B8425C2E-7DD6-4BF4-A1C0-B2B6D5659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27349" y="1116701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5195E044-A159-4CBB-A35F-9F444DB7C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41036" y="904135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6">
              <a:extLst>
                <a:ext uri="{FF2B5EF4-FFF2-40B4-BE49-F238E27FC236}">
                  <a16:creationId xmlns:a16="http://schemas.microsoft.com/office/drawing/2014/main" id="{2EC06385-5581-419E-A894-A9E994F98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28260" y="1387842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7">
              <a:extLst>
                <a:ext uri="{FF2B5EF4-FFF2-40B4-BE49-F238E27FC236}">
                  <a16:creationId xmlns:a16="http://schemas.microsoft.com/office/drawing/2014/main" id="{C2001B12-0A79-413A-A98A-8FFDC6FCD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18736" y="1824944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8">
              <a:extLst>
                <a:ext uri="{FF2B5EF4-FFF2-40B4-BE49-F238E27FC236}">
                  <a16:creationId xmlns:a16="http://schemas.microsoft.com/office/drawing/2014/main" id="{275A5D12-68D1-44C8-8CE4-E06AF560E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05820" y="1602352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0">
              <a:extLst>
                <a:ext uri="{FF2B5EF4-FFF2-40B4-BE49-F238E27FC236}">
                  <a16:creationId xmlns:a16="http://schemas.microsoft.com/office/drawing/2014/main" id="{A1382B02-AE11-4365-842E-7C1C6D0A2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81070" y="114545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43">
              <a:extLst>
                <a:ext uri="{FF2B5EF4-FFF2-40B4-BE49-F238E27FC236}">
                  <a16:creationId xmlns:a16="http://schemas.microsoft.com/office/drawing/2014/main" id="{E53E7D50-99B3-45E7-A598-F6AF083BF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5062" y="85334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51">
              <a:extLst>
                <a:ext uri="{FF2B5EF4-FFF2-40B4-BE49-F238E27FC236}">
                  <a16:creationId xmlns:a16="http://schemas.microsoft.com/office/drawing/2014/main" id="{956CF73D-C95E-4B57-BCFB-CEECC226F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031" y="100775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52">
              <a:extLst>
                <a:ext uri="{FF2B5EF4-FFF2-40B4-BE49-F238E27FC236}">
                  <a16:creationId xmlns:a16="http://schemas.microsoft.com/office/drawing/2014/main" id="{234C9590-DD2B-49D7-9229-332806DFF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036" y="44332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53">
              <a:extLst>
                <a:ext uri="{FF2B5EF4-FFF2-40B4-BE49-F238E27FC236}">
                  <a16:creationId xmlns:a16="http://schemas.microsoft.com/office/drawing/2014/main" id="{8FAFC176-D2CC-4A8C-81EA-FA2864E03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117" y="1246532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54">
              <a:extLst>
                <a:ext uri="{FF2B5EF4-FFF2-40B4-BE49-F238E27FC236}">
                  <a16:creationId xmlns:a16="http://schemas.microsoft.com/office/drawing/2014/main" id="{519B8C77-FE73-4623-97AA-C7E53D88E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964" y="60695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55">
              <a:extLst>
                <a:ext uri="{FF2B5EF4-FFF2-40B4-BE49-F238E27FC236}">
                  <a16:creationId xmlns:a16="http://schemas.microsoft.com/office/drawing/2014/main" id="{1953E369-1BB2-4810-A780-1B8F749DA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977" y="145613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6">
              <a:extLst>
                <a:ext uri="{FF2B5EF4-FFF2-40B4-BE49-F238E27FC236}">
                  <a16:creationId xmlns:a16="http://schemas.microsoft.com/office/drawing/2014/main" id="{11D65D2F-7062-49ED-8281-8CF9BD087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673" y="228616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57">
              <a:extLst>
                <a:ext uri="{FF2B5EF4-FFF2-40B4-BE49-F238E27FC236}">
                  <a16:creationId xmlns:a16="http://schemas.microsoft.com/office/drawing/2014/main" id="{8E4A3AE4-7E0D-4B3B-8015-AFD4FF517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126" y="166587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59">
              <a:extLst>
                <a:ext uri="{FF2B5EF4-FFF2-40B4-BE49-F238E27FC236}">
                  <a16:creationId xmlns:a16="http://schemas.microsoft.com/office/drawing/2014/main" id="{29ABA55F-AE0C-4E1A-803C-45CCB5610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576" y="2482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0">
              <a:extLst>
                <a:ext uri="{FF2B5EF4-FFF2-40B4-BE49-F238E27FC236}">
                  <a16:creationId xmlns:a16="http://schemas.microsoft.com/office/drawing/2014/main" id="{5767314E-D145-47A5-8C4B-C96860039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807" y="189567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1">
              <a:extLst>
                <a:ext uri="{FF2B5EF4-FFF2-40B4-BE49-F238E27FC236}">
                  <a16:creationId xmlns:a16="http://schemas.microsoft.com/office/drawing/2014/main" id="{2E438CDE-641E-4AB1-8C46-E336B3601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104" y="2130032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8">
              <a:extLst>
                <a:ext uri="{FF2B5EF4-FFF2-40B4-BE49-F238E27FC236}">
                  <a16:creationId xmlns:a16="http://schemas.microsoft.com/office/drawing/2014/main" id="{56483294-E4DD-4DDE-B4E2-29DB724C1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342" y="71377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9">
              <a:extLst>
                <a:ext uri="{FF2B5EF4-FFF2-40B4-BE49-F238E27FC236}">
                  <a16:creationId xmlns:a16="http://schemas.microsoft.com/office/drawing/2014/main" id="{28FD6E08-8ABE-458A-80DF-F40C0020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4714" y="94481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0">
              <a:extLst>
                <a:ext uri="{FF2B5EF4-FFF2-40B4-BE49-F238E27FC236}">
                  <a16:creationId xmlns:a16="http://schemas.microsoft.com/office/drawing/2014/main" id="{976649D9-004E-4B41-8B10-922D6DD62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9373" y="118261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1">
              <a:extLst>
                <a:ext uri="{FF2B5EF4-FFF2-40B4-BE49-F238E27FC236}">
                  <a16:creationId xmlns:a16="http://schemas.microsoft.com/office/drawing/2014/main" id="{E0D3F74F-5528-4D86-813C-F69D75245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2423" y="219566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2">
              <a:extLst>
                <a:ext uri="{FF2B5EF4-FFF2-40B4-BE49-F238E27FC236}">
                  <a16:creationId xmlns:a16="http://schemas.microsoft.com/office/drawing/2014/main" id="{DF9EC240-FE22-4E9D-B7C4-AD06B6BEB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0259" y="197321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83">
              <a:extLst>
                <a:ext uri="{FF2B5EF4-FFF2-40B4-BE49-F238E27FC236}">
                  <a16:creationId xmlns:a16="http://schemas.microsoft.com/office/drawing/2014/main" id="{E681EFC1-C397-4B9A-878D-D01B8C507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2816" y="165842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84">
              <a:extLst>
                <a:ext uri="{FF2B5EF4-FFF2-40B4-BE49-F238E27FC236}">
                  <a16:creationId xmlns:a16="http://schemas.microsoft.com/office/drawing/2014/main" id="{51CB9B53-43E7-4A8F-8677-D32EC22C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3832" y="50918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86">
              <a:extLst>
                <a:ext uri="{FF2B5EF4-FFF2-40B4-BE49-F238E27FC236}">
                  <a16:creationId xmlns:a16="http://schemas.microsoft.com/office/drawing/2014/main" id="{8353F6DD-878C-4EBE-AC93-F386AF68D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3801" y="16317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89">
              <a:extLst>
                <a:ext uri="{FF2B5EF4-FFF2-40B4-BE49-F238E27FC236}">
                  <a16:creationId xmlns:a16="http://schemas.microsoft.com/office/drawing/2014/main" id="{80A6635F-ED11-4088-B349-671ABDDCC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8604" y="144607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0">
              <a:extLst>
                <a:ext uri="{FF2B5EF4-FFF2-40B4-BE49-F238E27FC236}">
                  <a16:creationId xmlns:a16="http://schemas.microsoft.com/office/drawing/2014/main" id="{DD9B1267-9628-4F71-BA07-AEE32C257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6456" y="206898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05">
              <a:extLst>
                <a:ext uri="{FF2B5EF4-FFF2-40B4-BE49-F238E27FC236}">
                  <a16:creationId xmlns:a16="http://schemas.microsoft.com/office/drawing/2014/main" id="{88F6749D-9632-4CAA-850B-611BA6CAB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9863" y="197467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06">
              <a:extLst>
                <a:ext uri="{FF2B5EF4-FFF2-40B4-BE49-F238E27FC236}">
                  <a16:creationId xmlns:a16="http://schemas.microsoft.com/office/drawing/2014/main" id="{92877B9F-7690-462E-AD03-E9D1E8E5E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9500" y="58179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07">
              <a:extLst>
                <a:ext uri="{FF2B5EF4-FFF2-40B4-BE49-F238E27FC236}">
                  <a16:creationId xmlns:a16="http://schemas.microsoft.com/office/drawing/2014/main" id="{948A9550-4D69-488A-BDBB-A35D897EB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15265" y="226174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08">
              <a:extLst>
                <a:ext uri="{FF2B5EF4-FFF2-40B4-BE49-F238E27FC236}">
                  <a16:creationId xmlns:a16="http://schemas.microsoft.com/office/drawing/2014/main" id="{609D73EB-3820-4A95-B6B9-ADCBFE0BD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7171" y="119163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09">
              <a:extLst>
                <a:ext uri="{FF2B5EF4-FFF2-40B4-BE49-F238E27FC236}">
                  <a16:creationId xmlns:a16="http://schemas.microsoft.com/office/drawing/2014/main" id="{87F5523B-7BF8-4F16-A8F0-A7C7912AE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10368" y="169296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10">
              <a:extLst>
                <a:ext uri="{FF2B5EF4-FFF2-40B4-BE49-F238E27FC236}">
                  <a16:creationId xmlns:a16="http://schemas.microsoft.com/office/drawing/2014/main" id="{AA3DA9D2-4C11-4DB9-881C-478777CF9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7224" y="33395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11">
              <a:extLst>
                <a:ext uri="{FF2B5EF4-FFF2-40B4-BE49-F238E27FC236}">
                  <a16:creationId xmlns:a16="http://schemas.microsoft.com/office/drawing/2014/main" id="{B9C8487B-850D-4F0F-85EA-DBDA55364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8423" y="14214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12">
              <a:extLst>
                <a:ext uri="{FF2B5EF4-FFF2-40B4-BE49-F238E27FC236}">
                  <a16:creationId xmlns:a16="http://schemas.microsoft.com/office/drawing/2014/main" id="{6C88A281-7EEC-4C3F-AD2B-15B6F3F1C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17926" y="90280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22">
              <a:extLst>
                <a:ext uri="{FF2B5EF4-FFF2-40B4-BE49-F238E27FC236}">
                  <a16:creationId xmlns:a16="http://schemas.microsoft.com/office/drawing/2014/main" id="{1FC1A962-0075-4190-9381-97928DFB0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80487" y="162902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23">
              <a:extLst>
                <a:ext uri="{FF2B5EF4-FFF2-40B4-BE49-F238E27FC236}">
                  <a16:creationId xmlns:a16="http://schemas.microsoft.com/office/drawing/2014/main" id="{FC5663AB-2E5B-4AB0-9FF6-FA4BA81BA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88936" y="206362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30">
              <a:extLst>
                <a:ext uri="{FF2B5EF4-FFF2-40B4-BE49-F238E27FC236}">
                  <a16:creationId xmlns:a16="http://schemas.microsoft.com/office/drawing/2014/main" id="{A1557E99-5074-480D-BD3B-B4001B060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62157" y="495611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31">
              <a:extLst>
                <a:ext uri="{FF2B5EF4-FFF2-40B4-BE49-F238E27FC236}">
                  <a16:creationId xmlns:a16="http://schemas.microsoft.com/office/drawing/2014/main" id="{889E9CED-0E63-48B4-A9CB-A90EEBE5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75975" y="1050598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32">
              <a:extLst>
                <a:ext uri="{FF2B5EF4-FFF2-40B4-BE49-F238E27FC236}">
                  <a16:creationId xmlns:a16="http://schemas.microsoft.com/office/drawing/2014/main" id="{5D1A4D52-FD4B-4065-BAB8-C995A22D9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77630" y="193023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34">
              <a:extLst>
                <a:ext uri="{FF2B5EF4-FFF2-40B4-BE49-F238E27FC236}">
                  <a16:creationId xmlns:a16="http://schemas.microsoft.com/office/drawing/2014/main" id="{47403C29-5791-4AD9-BD8F-A6DB555A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57778" y="206212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35">
              <a:extLst>
                <a:ext uri="{FF2B5EF4-FFF2-40B4-BE49-F238E27FC236}">
                  <a16:creationId xmlns:a16="http://schemas.microsoft.com/office/drawing/2014/main" id="{D966B006-4D22-406B-BBA9-AD25B7F2C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63314" y="82094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1">
              <a:extLst>
                <a:ext uri="{FF2B5EF4-FFF2-40B4-BE49-F238E27FC236}">
                  <a16:creationId xmlns:a16="http://schemas.microsoft.com/office/drawing/2014/main" id="{F437370B-FEA7-4D8A-B633-21623B4F6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8062" y="128470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5">
              <a:extLst>
                <a:ext uri="{FF2B5EF4-FFF2-40B4-BE49-F238E27FC236}">
                  <a16:creationId xmlns:a16="http://schemas.microsoft.com/office/drawing/2014/main" id="{F603AF0E-9E87-4257-A781-CB4A4596F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43895" y="2757928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6">
              <a:extLst>
                <a:ext uri="{FF2B5EF4-FFF2-40B4-BE49-F238E27FC236}">
                  <a16:creationId xmlns:a16="http://schemas.microsoft.com/office/drawing/2014/main" id="{85273A46-8805-44B8-810A-1E2028BAE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45422" y="5102085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7">
              <a:extLst>
                <a:ext uri="{FF2B5EF4-FFF2-40B4-BE49-F238E27FC236}">
                  <a16:creationId xmlns:a16="http://schemas.microsoft.com/office/drawing/2014/main" id="{E6AC1079-32E7-43DB-9A95-92CCE0371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13852" y="2471615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8">
              <a:extLst>
                <a:ext uri="{FF2B5EF4-FFF2-40B4-BE49-F238E27FC236}">
                  <a16:creationId xmlns:a16="http://schemas.microsoft.com/office/drawing/2014/main" id="{825CDE05-9EA6-426E-A184-57CACF899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02300" y="480303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C230FC7D-858D-4F00-B012-9BBCEDFDE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10438" y="452256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1">
              <a:extLst>
                <a:ext uri="{FF2B5EF4-FFF2-40B4-BE49-F238E27FC236}">
                  <a16:creationId xmlns:a16="http://schemas.microsoft.com/office/drawing/2014/main" id="{8BCE49A4-31F9-4BCA-903C-A91804A8F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70799" y="426133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2">
              <a:extLst>
                <a:ext uri="{FF2B5EF4-FFF2-40B4-BE49-F238E27FC236}">
                  <a16:creationId xmlns:a16="http://schemas.microsoft.com/office/drawing/2014/main" id="{12BFB7D0-55E2-4949-9058-E204673E9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82575" y="3758854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">
              <a:extLst>
                <a:ext uri="{FF2B5EF4-FFF2-40B4-BE49-F238E27FC236}">
                  <a16:creationId xmlns:a16="http://schemas.microsoft.com/office/drawing/2014/main" id="{B4315E1F-0A54-4677-A12C-54563B2D7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87040" y="3162824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4">
              <a:extLst>
                <a:ext uri="{FF2B5EF4-FFF2-40B4-BE49-F238E27FC236}">
                  <a16:creationId xmlns:a16="http://schemas.microsoft.com/office/drawing/2014/main" id="{F177E0EE-5B9E-489A-BCD8-272D99EEB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77680" y="3402754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6">
              <a:extLst>
                <a:ext uri="{FF2B5EF4-FFF2-40B4-BE49-F238E27FC236}">
                  <a16:creationId xmlns:a16="http://schemas.microsoft.com/office/drawing/2014/main" id="{672B8554-119E-45ED-9344-4D7691B89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61415" y="4001886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7">
              <a:extLst>
                <a:ext uri="{FF2B5EF4-FFF2-40B4-BE49-F238E27FC236}">
                  <a16:creationId xmlns:a16="http://schemas.microsoft.com/office/drawing/2014/main" id="{7A3C3931-93FF-4704-A596-D401D20F0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96394" y="5414574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1">
              <a:extLst>
                <a:ext uri="{FF2B5EF4-FFF2-40B4-BE49-F238E27FC236}">
                  <a16:creationId xmlns:a16="http://schemas.microsoft.com/office/drawing/2014/main" id="{C9BF99BB-AF54-4EC6-83EF-1C95D359B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44385" y="5725728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5">
              <a:extLst>
                <a:ext uri="{FF2B5EF4-FFF2-40B4-BE49-F238E27FC236}">
                  <a16:creationId xmlns:a16="http://schemas.microsoft.com/office/drawing/2014/main" id="{11927DDE-9B6A-4F30-A69B-32A2146AF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25046" y="649099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29">
              <a:extLst>
                <a:ext uri="{FF2B5EF4-FFF2-40B4-BE49-F238E27FC236}">
                  <a16:creationId xmlns:a16="http://schemas.microsoft.com/office/drawing/2014/main" id="{97645592-28E1-41BC-8093-D99DDB2FB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25268" y="5964435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1">
              <a:extLst>
                <a:ext uri="{FF2B5EF4-FFF2-40B4-BE49-F238E27FC236}">
                  <a16:creationId xmlns:a16="http://schemas.microsoft.com/office/drawing/2014/main" id="{66BBDAFE-E9A2-481A-A9E4-741BDF936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03969" y="627385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2">
              <a:extLst>
                <a:ext uri="{FF2B5EF4-FFF2-40B4-BE49-F238E27FC236}">
                  <a16:creationId xmlns:a16="http://schemas.microsoft.com/office/drawing/2014/main" id="{8CE17748-EC2B-458E-8D50-6F7A3D991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149" y="328890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3">
              <a:extLst>
                <a:ext uri="{FF2B5EF4-FFF2-40B4-BE49-F238E27FC236}">
                  <a16:creationId xmlns:a16="http://schemas.microsoft.com/office/drawing/2014/main" id="{338FB3E1-532B-413C-BB3E-4B6F73E6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062" y="4380219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4">
              <a:extLst>
                <a:ext uri="{FF2B5EF4-FFF2-40B4-BE49-F238E27FC236}">
                  <a16:creationId xmlns:a16="http://schemas.microsoft.com/office/drawing/2014/main" id="{D6FAB024-30FE-47F4-8AE1-74EDA0348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992" y="5377542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5">
              <a:extLst>
                <a:ext uri="{FF2B5EF4-FFF2-40B4-BE49-F238E27FC236}">
                  <a16:creationId xmlns:a16="http://schemas.microsoft.com/office/drawing/2014/main" id="{4EC173DE-D1F8-4D6B-9B22-7C7FCCDF0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644" y="458844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6">
              <a:extLst>
                <a:ext uri="{FF2B5EF4-FFF2-40B4-BE49-F238E27FC236}">
                  <a16:creationId xmlns:a16="http://schemas.microsoft.com/office/drawing/2014/main" id="{E902523B-8651-4DA4-91BE-EE974AA8C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781" y="603943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7">
              <a:extLst>
                <a:ext uri="{FF2B5EF4-FFF2-40B4-BE49-F238E27FC236}">
                  <a16:creationId xmlns:a16="http://schemas.microsoft.com/office/drawing/2014/main" id="{BEB817E0-950F-4C2B-852F-7F9ACA754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547" y="3052968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8">
              <a:extLst>
                <a:ext uri="{FF2B5EF4-FFF2-40B4-BE49-F238E27FC236}">
                  <a16:creationId xmlns:a16="http://schemas.microsoft.com/office/drawing/2014/main" id="{03EA0132-2679-4472-B245-29DF74F4F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216" y="4893064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9">
              <a:extLst>
                <a:ext uri="{FF2B5EF4-FFF2-40B4-BE49-F238E27FC236}">
                  <a16:creationId xmlns:a16="http://schemas.microsoft.com/office/drawing/2014/main" id="{52A03DBE-E6DD-4BC3-9162-3D9F17D99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324" y="513418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0">
              <a:extLst>
                <a:ext uri="{FF2B5EF4-FFF2-40B4-BE49-F238E27FC236}">
                  <a16:creationId xmlns:a16="http://schemas.microsoft.com/office/drawing/2014/main" id="{ED11245E-0DC9-4E16-B456-161FC7C3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288" y="259088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1">
              <a:extLst>
                <a:ext uri="{FF2B5EF4-FFF2-40B4-BE49-F238E27FC236}">
                  <a16:creationId xmlns:a16="http://schemas.microsoft.com/office/drawing/2014/main" id="{D99AC72F-E763-41BF-9FEB-B72472305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781" y="627143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2">
              <a:extLst>
                <a:ext uri="{FF2B5EF4-FFF2-40B4-BE49-F238E27FC236}">
                  <a16:creationId xmlns:a16="http://schemas.microsoft.com/office/drawing/2014/main" id="{FB3B4AD4-7614-446F-9ADD-4D12740AF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949" y="5589455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4">
              <a:extLst>
                <a:ext uri="{FF2B5EF4-FFF2-40B4-BE49-F238E27FC236}">
                  <a16:creationId xmlns:a16="http://schemas.microsoft.com/office/drawing/2014/main" id="{B6B5EBF3-2534-4BCB-A8DA-2B59536DC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8739" y="40735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5">
              <a:extLst>
                <a:ext uri="{FF2B5EF4-FFF2-40B4-BE49-F238E27FC236}">
                  <a16:creationId xmlns:a16="http://schemas.microsoft.com/office/drawing/2014/main" id="{CCB7C2CB-86C8-4E1E-8697-E530ED089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588" y="582940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6">
              <a:extLst>
                <a:ext uri="{FF2B5EF4-FFF2-40B4-BE49-F238E27FC236}">
                  <a16:creationId xmlns:a16="http://schemas.microsoft.com/office/drawing/2014/main" id="{11519E31-D648-486C-9E58-B3342BBA5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647" y="282350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7">
              <a:extLst>
                <a:ext uri="{FF2B5EF4-FFF2-40B4-BE49-F238E27FC236}">
                  <a16:creationId xmlns:a16="http://schemas.microsoft.com/office/drawing/2014/main" id="{F7D9C4D7-ACAF-48A3-AC66-7DAF1B110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792" y="384245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8">
              <a:extLst>
                <a:ext uri="{FF2B5EF4-FFF2-40B4-BE49-F238E27FC236}">
                  <a16:creationId xmlns:a16="http://schemas.microsoft.com/office/drawing/2014/main" id="{C5205ABC-1AD2-48ED-BC78-DB8B53DE3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9049" y="3608986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9">
              <a:extLst>
                <a:ext uri="{FF2B5EF4-FFF2-40B4-BE49-F238E27FC236}">
                  <a16:creationId xmlns:a16="http://schemas.microsoft.com/office/drawing/2014/main" id="{103E7441-3D27-44E1-AE9C-6570F773C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7663" y="650065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62">
              <a:extLst>
                <a:ext uri="{FF2B5EF4-FFF2-40B4-BE49-F238E27FC236}">
                  <a16:creationId xmlns:a16="http://schemas.microsoft.com/office/drawing/2014/main" id="{63ED15A4-8E78-441E-A64D-9CF41487C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9481" y="294330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63">
              <a:extLst>
                <a:ext uri="{FF2B5EF4-FFF2-40B4-BE49-F238E27FC236}">
                  <a16:creationId xmlns:a16="http://schemas.microsoft.com/office/drawing/2014/main" id="{DF564555-2E20-4673-A8C4-0485C3BCB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0839" y="408191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64">
              <a:extLst>
                <a:ext uri="{FF2B5EF4-FFF2-40B4-BE49-F238E27FC236}">
                  <a16:creationId xmlns:a16="http://schemas.microsoft.com/office/drawing/2014/main" id="{9ADEC6CB-4A17-479F-A59F-CB246DB8D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8790" y="267499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65">
              <a:extLst>
                <a:ext uri="{FF2B5EF4-FFF2-40B4-BE49-F238E27FC236}">
                  <a16:creationId xmlns:a16="http://schemas.microsoft.com/office/drawing/2014/main" id="{2CB93930-3D5D-4ED3-A032-DB909E755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9421" y="381900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66">
              <a:extLst>
                <a:ext uri="{FF2B5EF4-FFF2-40B4-BE49-F238E27FC236}">
                  <a16:creationId xmlns:a16="http://schemas.microsoft.com/office/drawing/2014/main" id="{2ADE7CFA-9447-4D7D-AA9A-3212C1D1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7203" y="536544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67">
              <a:extLst>
                <a:ext uri="{FF2B5EF4-FFF2-40B4-BE49-F238E27FC236}">
                  <a16:creationId xmlns:a16="http://schemas.microsoft.com/office/drawing/2014/main" id="{FC73B41B-4D6F-4BCA-A546-9419961DC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7383" y="458146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68">
              <a:extLst>
                <a:ext uri="{FF2B5EF4-FFF2-40B4-BE49-F238E27FC236}">
                  <a16:creationId xmlns:a16="http://schemas.microsoft.com/office/drawing/2014/main" id="{DEDD3CD4-2AA3-4E79-A878-ECE13897F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4771" y="323872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69">
              <a:extLst>
                <a:ext uri="{FF2B5EF4-FFF2-40B4-BE49-F238E27FC236}">
                  <a16:creationId xmlns:a16="http://schemas.microsoft.com/office/drawing/2014/main" id="{F9066B37-5B27-44AF-84B5-3F1FD751C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4028" y="564768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70">
              <a:extLst>
                <a:ext uri="{FF2B5EF4-FFF2-40B4-BE49-F238E27FC236}">
                  <a16:creationId xmlns:a16="http://schemas.microsoft.com/office/drawing/2014/main" id="{7D522885-6F57-4543-90A7-FC4E4A32A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8241" y="623943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71">
              <a:extLst>
                <a:ext uri="{FF2B5EF4-FFF2-40B4-BE49-F238E27FC236}">
                  <a16:creationId xmlns:a16="http://schemas.microsoft.com/office/drawing/2014/main" id="{B48B6459-34CB-4015-B1DB-B77D9D15D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5571" y="512703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72">
              <a:extLst>
                <a:ext uri="{FF2B5EF4-FFF2-40B4-BE49-F238E27FC236}">
                  <a16:creationId xmlns:a16="http://schemas.microsoft.com/office/drawing/2014/main" id="{FBDF3F61-A9BE-46A6-BA04-0866A087C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2308" y="490017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73">
              <a:extLst>
                <a:ext uri="{FF2B5EF4-FFF2-40B4-BE49-F238E27FC236}">
                  <a16:creationId xmlns:a16="http://schemas.microsoft.com/office/drawing/2014/main" id="{55D97A20-5F1E-420F-A3AB-D606B31D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7181" y="440054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74">
              <a:extLst>
                <a:ext uri="{FF2B5EF4-FFF2-40B4-BE49-F238E27FC236}">
                  <a16:creationId xmlns:a16="http://schemas.microsoft.com/office/drawing/2014/main" id="{593AC8D9-B2E3-4649-A810-2E338B085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5133" y="598082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75">
              <a:extLst>
                <a:ext uri="{FF2B5EF4-FFF2-40B4-BE49-F238E27FC236}">
                  <a16:creationId xmlns:a16="http://schemas.microsoft.com/office/drawing/2014/main" id="{A698BD8D-1FFD-422B-B043-A9C695F64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0142" y="24352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77">
              <a:extLst>
                <a:ext uri="{FF2B5EF4-FFF2-40B4-BE49-F238E27FC236}">
                  <a16:creationId xmlns:a16="http://schemas.microsoft.com/office/drawing/2014/main" id="{E782617C-B77C-4B85-AE29-6038FA17F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5388" y="359950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85">
              <a:extLst>
                <a:ext uri="{FF2B5EF4-FFF2-40B4-BE49-F238E27FC236}">
                  <a16:creationId xmlns:a16="http://schemas.microsoft.com/office/drawing/2014/main" id="{9A3F646E-F82D-4337-BEF5-ED976564B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1647" y="642732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87">
              <a:extLst>
                <a:ext uri="{FF2B5EF4-FFF2-40B4-BE49-F238E27FC236}">
                  <a16:creationId xmlns:a16="http://schemas.microsoft.com/office/drawing/2014/main" id="{C09EBB27-7F13-4408-8FB0-6DC85C8A4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9126" y="665036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88">
              <a:extLst>
                <a:ext uri="{FF2B5EF4-FFF2-40B4-BE49-F238E27FC236}">
                  <a16:creationId xmlns:a16="http://schemas.microsoft.com/office/drawing/2014/main" id="{A68CE951-C541-4F9F-8FE8-A520EE40F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9687" y="569677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1">
              <a:extLst>
                <a:ext uri="{FF2B5EF4-FFF2-40B4-BE49-F238E27FC236}">
                  <a16:creationId xmlns:a16="http://schemas.microsoft.com/office/drawing/2014/main" id="{133CF975-B5CA-4F48-A428-10CCE358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18683" y="275681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2">
              <a:extLst>
                <a:ext uri="{FF2B5EF4-FFF2-40B4-BE49-F238E27FC236}">
                  <a16:creationId xmlns:a16="http://schemas.microsoft.com/office/drawing/2014/main" id="{9D4E65BF-F416-4011-A971-F95CB3E03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7723" y="241323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3">
              <a:extLst>
                <a:ext uri="{FF2B5EF4-FFF2-40B4-BE49-F238E27FC236}">
                  <a16:creationId xmlns:a16="http://schemas.microsoft.com/office/drawing/2014/main" id="{69755040-8F9F-4820-99E0-2838EC35D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7225" y="327800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4">
              <a:extLst>
                <a:ext uri="{FF2B5EF4-FFF2-40B4-BE49-F238E27FC236}">
                  <a16:creationId xmlns:a16="http://schemas.microsoft.com/office/drawing/2014/main" id="{AA83ADCD-B175-4837-AA1C-A19EF4F20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2331" y="536018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95">
              <a:extLst>
                <a:ext uri="{FF2B5EF4-FFF2-40B4-BE49-F238E27FC236}">
                  <a16:creationId xmlns:a16="http://schemas.microsoft.com/office/drawing/2014/main" id="{317C4F6B-0CE1-45B6-9B1F-7983BABE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682" y="304859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96">
              <a:extLst>
                <a:ext uri="{FF2B5EF4-FFF2-40B4-BE49-F238E27FC236}">
                  <a16:creationId xmlns:a16="http://schemas.microsoft.com/office/drawing/2014/main" id="{23342F86-F140-4EC4-A296-44588B039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46068" y="356815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97">
              <a:extLst>
                <a:ext uri="{FF2B5EF4-FFF2-40B4-BE49-F238E27FC236}">
                  <a16:creationId xmlns:a16="http://schemas.microsoft.com/office/drawing/2014/main" id="{74F32186-0AB8-495B-A19D-9B1068DD3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15380" y="477700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98">
              <a:extLst>
                <a:ext uri="{FF2B5EF4-FFF2-40B4-BE49-F238E27FC236}">
                  <a16:creationId xmlns:a16="http://schemas.microsoft.com/office/drawing/2014/main" id="{33F170BF-E5FE-4100-95A8-C379B38CC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57865" y="425854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99">
              <a:extLst>
                <a:ext uri="{FF2B5EF4-FFF2-40B4-BE49-F238E27FC236}">
                  <a16:creationId xmlns:a16="http://schemas.microsoft.com/office/drawing/2014/main" id="{6A08A5C2-4DB6-42E2-8557-7D6FCB3FE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00760" y="446640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0">
              <a:extLst>
                <a:ext uri="{FF2B5EF4-FFF2-40B4-BE49-F238E27FC236}">
                  <a16:creationId xmlns:a16="http://schemas.microsoft.com/office/drawing/2014/main" id="{BCFCCFD6-465B-4CE2-82F4-F8944CAFB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0269" y="388698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1">
              <a:extLst>
                <a:ext uri="{FF2B5EF4-FFF2-40B4-BE49-F238E27FC236}">
                  <a16:creationId xmlns:a16="http://schemas.microsoft.com/office/drawing/2014/main" id="{C4727433-6752-4785-B1D8-5F2278D6F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54986" y="509519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02">
              <a:extLst>
                <a:ext uri="{FF2B5EF4-FFF2-40B4-BE49-F238E27FC236}">
                  <a16:creationId xmlns:a16="http://schemas.microsoft.com/office/drawing/2014/main" id="{E00905C0-4C19-419B-A5E6-A79E0230D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51165" y="565557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03">
              <a:extLst>
                <a:ext uri="{FF2B5EF4-FFF2-40B4-BE49-F238E27FC236}">
                  <a16:creationId xmlns:a16="http://schemas.microsoft.com/office/drawing/2014/main" id="{725A4C94-2677-4953-ABE1-7B7FC9D94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34073" y="592600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04">
              <a:extLst>
                <a:ext uri="{FF2B5EF4-FFF2-40B4-BE49-F238E27FC236}">
                  <a16:creationId xmlns:a16="http://schemas.microsoft.com/office/drawing/2014/main" id="{B561E597-85B6-4F90-829F-72A6E4FDE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49533" y="245691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13">
              <a:extLst>
                <a:ext uri="{FF2B5EF4-FFF2-40B4-BE49-F238E27FC236}">
                  <a16:creationId xmlns:a16="http://schemas.microsoft.com/office/drawing/2014/main" id="{98F04703-F3BB-4765-881A-E0F624328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0874" y="484483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14">
              <a:extLst>
                <a:ext uri="{FF2B5EF4-FFF2-40B4-BE49-F238E27FC236}">
                  <a16:creationId xmlns:a16="http://schemas.microsoft.com/office/drawing/2014/main" id="{AF7DAC1C-EE3E-4800-9A3E-57B22EC86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278" y="361114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15">
              <a:extLst>
                <a:ext uri="{FF2B5EF4-FFF2-40B4-BE49-F238E27FC236}">
                  <a16:creationId xmlns:a16="http://schemas.microsoft.com/office/drawing/2014/main" id="{D72F8BFB-A2C3-4A09-9F45-8B0ED8A6F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8565" y="427400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17">
              <a:extLst>
                <a:ext uri="{FF2B5EF4-FFF2-40B4-BE49-F238E27FC236}">
                  <a16:creationId xmlns:a16="http://schemas.microsoft.com/office/drawing/2014/main" id="{52E149F2-C71D-4E6E-A051-2DE04D393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5882" y="596968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18">
              <a:extLst>
                <a:ext uri="{FF2B5EF4-FFF2-40B4-BE49-F238E27FC236}">
                  <a16:creationId xmlns:a16="http://schemas.microsoft.com/office/drawing/2014/main" id="{18316E58-19C4-4AB8-B87C-06C633728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475298" y="654736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19">
              <a:extLst>
                <a:ext uri="{FF2B5EF4-FFF2-40B4-BE49-F238E27FC236}">
                  <a16:creationId xmlns:a16="http://schemas.microsoft.com/office/drawing/2014/main" id="{2E9CDF84-9068-475E-9D0D-3FA4F1A61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461972" y="627899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20">
              <a:extLst>
                <a:ext uri="{FF2B5EF4-FFF2-40B4-BE49-F238E27FC236}">
                  <a16:creationId xmlns:a16="http://schemas.microsoft.com/office/drawing/2014/main" id="{902B8F55-12F6-47CC-A957-264A20A2B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29207" y="385171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21">
              <a:extLst>
                <a:ext uri="{FF2B5EF4-FFF2-40B4-BE49-F238E27FC236}">
                  <a16:creationId xmlns:a16="http://schemas.microsoft.com/office/drawing/2014/main" id="{6C4DE7D0-08D8-4DE1-99BE-5C16FF965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07498" y="362917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25">
              <a:extLst>
                <a:ext uri="{FF2B5EF4-FFF2-40B4-BE49-F238E27FC236}">
                  <a16:creationId xmlns:a16="http://schemas.microsoft.com/office/drawing/2014/main" id="{BAF6FE00-6158-4A16-B8D9-102F85B7A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9594" y="24273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26">
              <a:extLst>
                <a:ext uri="{FF2B5EF4-FFF2-40B4-BE49-F238E27FC236}">
                  <a16:creationId xmlns:a16="http://schemas.microsoft.com/office/drawing/2014/main" id="{D5A27326-3E86-4BD0-B625-C722A7D33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77828" y="327933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27">
              <a:extLst>
                <a:ext uri="{FF2B5EF4-FFF2-40B4-BE49-F238E27FC236}">
                  <a16:creationId xmlns:a16="http://schemas.microsoft.com/office/drawing/2014/main" id="{569D4C99-D265-402E-A967-6B7AC549A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4918" y="424702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28">
              <a:extLst>
                <a:ext uri="{FF2B5EF4-FFF2-40B4-BE49-F238E27FC236}">
                  <a16:creationId xmlns:a16="http://schemas.microsoft.com/office/drawing/2014/main" id="{C96DAF62-46BF-46E8-B199-AB2A3CB84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5164" y="277152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29">
              <a:extLst>
                <a:ext uri="{FF2B5EF4-FFF2-40B4-BE49-F238E27FC236}">
                  <a16:creationId xmlns:a16="http://schemas.microsoft.com/office/drawing/2014/main" id="{84B16D6C-96D6-41DE-838B-2F2B2DC28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1241" y="471223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33">
              <a:extLst>
                <a:ext uri="{FF2B5EF4-FFF2-40B4-BE49-F238E27FC236}">
                  <a16:creationId xmlns:a16="http://schemas.microsoft.com/office/drawing/2014/main" id="{CA5ECD4D-4EC4-4500-94FE-6000B0745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2069" y="451822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36">
              <a:extLst>
                <a:ext uri="{FF2B5EF4-FFF2-40B4-BE49-F238E27FC236}">
                  <a16:creationId xmlns:a16="http://schemas.microsoft.com/office/drawing/2014/main" id="{11C06357-6475-4767-81DB-5BEDA2CC6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70208" y="562769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37">
              <a:extLst>
                <a:ext uri="{FF2B5EF4-FFF2-40B4-BE49-F238E27FC236}">
                  <a16:creationId xmlns:a16="http://schemas.microsoft.com/office/drawing/2014/main" id="{8871D916-C734-4757-8441-8D4939866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4703" y="527782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38">
              <a:extLst>
                <a:ext uri="{FF2B5EF4-FFF2-40B4-BE49-F238E27FC236}">
                  <a16:creationId xmlns:a16="http://schemas.microsoft.com/office/drawing/2014/main" id="{3BEF5DC4-BA27-4973-99A6-4DDC260AD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4472" y="502774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39">
              <a:extLst>
                <a:ext uri="{FF2B5EF4-FFF2-40B4-BE49-F238E27FC236}">
                  <a16:creationId xmlns:a16="http://schemas.microsoft.com/office/drawing/2014/main" id="{E348296B-AB0A-4701-AEE5-1C8E7E347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47218" y="655185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40">
              <a:extLst>
                <a:ext uri="{FF2B5EF4-FFF2-40B4-BE49-F238E27FC236}">
                  <a16:creationId xmlns:a16="http://schemas.microsoft.com/office/drawing/2014/main" id="{FFDA7773-5C96-4D44-A640-0D29BA8C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36365" y="3008459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42">
              <a:extLst>
                <a:ext uri="{FF2B5EF4-FFF2-40B4-BE49-F238E27FC236}">
                  <a16:creationId xmlns:a16="http://schemas.microsoft.com/office/drawing/2014/main" id="{4041F1DB-23CE-482D-B130-23AAA2FAA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21631" y="475740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43">
              <a:extLst>
                <a:ext uri="{FF2B5EF4-FFF2-40B4-BE49-F238E27FC236}">
                  <a16:creationId xmlns:a16="http://schemas.microsoft.com/office/drawing/2014/main" id="{E0A07433-E8B1-4240-89D6-8F552623B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23124" y="5807089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44">
              <a:extLst>
                <a:ext uri="{FF2B5EF4-FFF2-40B4-BE49-F238E27FC236}">
                  <a16:creationId xmlns:a16="http://schemas.microsoft.com/office/drawing/2014/main" id="{A1B065DB-19BF-4118-B319-D0E9E1D71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10077" y="607966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45">
              <a:extLst>
                <a:ext uri="{FF2B5EF4-FFF2-40B4-BE49-F238E27FC236}">
                  <a16:creationId xmlns:a16="http://schemas.microsoft.com/office/drawing/2014/main" id="{419217DA-E2E8-4336-ACFF-EEEAA992F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26387" y="629133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8">
              <a:extLst>
                <a:ext uri="{FF2B5EF4-FFF2-40B4-BE49-F238E27FC236}">
                  <a16:creationId xmlns:a16="http://schemas.microsoft.com/office/drawing/2014/main" id="{04E0D524-DF64-4C6E-B820-4E5DD84FF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2930" y="674108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8">
              <a:extLst>
                <a:ext uri="{FF2B5EF4-FFF2-40B4-BE49-F238E27FC236}">
                  <a16:creationId xmlns:a16="http://schemas.microsoft.com/office/drawing/2014/main" id="{D2F27FA0-23EB-48CC-BABC-CA7FE0F04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804" y="2763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154FC207-BF49-4572-805C-B0916CFAD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42981" y="8983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06">
              <a:extLst>
                <a:ext uri="{FF2B5EF4-FFF2-40B4-BE49-F238E27FC236}">
                  <a16:creationId xmlns:a16="http://schemas.microsoft.com/office/drawing/2014/main" id="{E5F3D9CE-FF03-4032-8065-B44022EBD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422231" y="1110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06">
              <a:extLst>
                <a:ext uri="{FF2B5EF4-FFF2-40B4-BE49-F238E27FC236}">
                  <a16:creationId xmlns:a16="http://schemas.microsoft.com/office/drawing/2014/main" id="{71E4A724-05C3-4084-B4E2-3186236B4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02135" y="670682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6CBB385E-57D5-69FA-3FB3-0B88DA861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744" y="3158550"/>
            <a:ext cx="5724525" cy="1847850"/>
          </a:xfrm>
          <a:prstGeom prst="rect">
            <a:avLst/>
          </a:prstGeom>
        </p:spPr>
      </p:pic>
      <p:sp>
        <p:nvSpPr>
          <p:cNvPr id="127" name="CuadroTexto 126">
            <a:extLst>
              <a:ext uri="{FF2B5EF4-FFF2-40B4-BE49-F238E27FC236}">
                <a16:creationId xmlns:a16="http://schemas.microsoft.com/office/drawing/2014/main" id="{06FE12CD-699B-2D1E-1B9E-31626BF808CE}"/>
              </a:ext>
            </a:extLst>
          </p:cNvPr>
          <p:cNvSpPr txBox="1"/>
          <p:nvPr/>
        </p:nvSpPr>
        <p:spPr>
          <a:xfrm>
            <a:off x="5296277" y="273301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83229180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368</Words>
  <Application>Microsoft Office PowerPoint</Application>
  <PresentationFormat>Panorámica</PresentationFormat>
  <Paragraphs>89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Modern Love</vt:lpstr>
      <vt:lpstr>BohemianVTI</vt:lpstr>
      <vt:lpstr>TREINTA UDes</vt:lpstr>
      <vt:lpstr>Introduction</vt:lpstr>
      <vt:lpstr>Project Description</vt:lpstr>
      <vt:lpstr>Project Architecture</vt:lpstr>
      <vt:lpstr>FastAPI   </vt:lpstr>
      <vt:lpstr>Uvicorn</vt:lpstr>
      <vt:lpstr>SQLAlchemy</vt:lpstr>
      <vt:lpstr>Database Schema (SQL_Lite)</vt:lpstr>
      <vt:lpstr>Implementation in FastAPI</vt:lpstr>
      <vt:lpstr>Presentación de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FELIPE OCHOA SILVA</dc:creator>
  <cp:lastModifiedBy>JONATHAN FELIPE OCHOA SILVA</cp:lastModifiedBy>
  <cp:revision>1</cp:revision>
  <dcterms:created xsi:type="dcterms:W3CDTF">2024-06-12T15:46:41Z</dcterms:created>
  <dcterms:modified xsi:type="dcterms:W3CDTF">2024-06-12T17:11:11Z</dcterms:modified>
</cp:coreProperties>
</file>