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64" r:id="rId4"/>
    <p:sldId id="306" r:id="rId5"/>
    <p:sldId id="317" r:id="rId6"/>
    <p:sldId id="307" r:id="rId7"/>
    <p:sldId id="263" r:id="rId8"/>
    <p:sldId id="308" r:id="rId9"/>
    <p:sldId id="273" r:id="rId10"/>
    <p:sldId id="259" r:id="rId11"/>
    <p:sldId id="309" r:id="rId12"/>
    <p:sldId id="318" r:id="rId13"/>
    <p:sldId id="310" r:id="rId14"/>
    <p:sldId id="311" r:id="rId15"/>
    <p:sldId id="319" r:id="rId16"/>
    <p:sldId id="312" r:id="rId17"/>
    <p:sldId id="313" r:id="rId18"/>
    <p:sldId id="315" r:id="rId19"/>
    <p:sldId id="314" r:id="rId20"/>
    <p:sldId id="316" r:id="rId21"/>
    <p:sldId id="297" r:id="rId22"/>
    <p:sldId id="261" r:id="rId23"/>
    <p:sldId id="265" r:id="rId24"/>
    <p:sldId id="262" r:id="rId25"/>
  </p:sldIdLst>
  <p:sldSz cx="18288000" cy="10287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Ohara de Araujo" initials="JOdA" lastIdx="2" clrIdx="0">
    <p:extLst>
      <p:ext uri="{19B8F6BF-5375-455C-9EA6-DF929625EA0E}">
        <p15:presenceInfo xmlns:p15="http://schemas.microsoft.com/office/powerpoint/2012/main" userId="Jonathan Ohara de Arau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.hathitrust.org/cgi/pt?id=mdp.39015005511467;view=1up;seq=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41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1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39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31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07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20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0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437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c6ab1e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c6ab1e37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g3c6ab1e37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556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95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9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f1429d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f1429d4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f1429d4_1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15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7baa85f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7baa85fb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e7baa85fb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09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742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64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86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65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f1429d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21f1429d4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 machine that drew particular attention implemented an algorithm that </a:t>
            </a:r>
            <a:r>
              <a:rPr lang="en-US" dirty="0" err="1"/>
              <a:t>Luhn</a:t>
            </a:r>
            <a:r>
              <a:rPr lang="en-US" dirty="0"/>
              <a:t> called </a:t>
            </a:r>
            <a:r>
              <a:rPr lang="en-US" dirty="0">
                <a:hlinkClick r:id="rId3"/>
              </a:rPr>
              <a:t>KWIC, for Key Word in Context</a:t>
            </a:r>
            <a:r>
              <a:rPr lang="en-US" dirty="0"/>
              <a:t>. Taking in a large number of texts—typically, articles from 500 to 5,000 words in length—the KWIC system could quickly and automatically construct a kind of index.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Business Intelligence System</a:t>
            </a:r>
          </a:p>
        </p:txBody>
      </p:sp>
      <p:sp>
        <p:nvSpPr>
          <p:cNvPr id="65" name="Google Shape;65;g221f1429d4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36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c6ab1e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c6ab1e37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c6ab1e37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4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Orange-Purp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BusDev Presentation Cover 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26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Meeting Table">
  <p:cSld name="Section Cover - Meeting Tab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 descr="Meeting Tabl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44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">
  <p:cSld name="Section Cover - People Worki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Stress Balls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- Orange-Purple Header">
  <p:cSld name="Slide - Orange-Purple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 descr="BusDev Presentation Header Background.jpg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0"/>
            <a:ext cx="182880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 Cover">
  <p:cSld name="Back Cov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1828799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501" y="858691"/>
            <a:ext cx="3435000" cy="3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Keyboard">
  <p:cSld name="Section Cover - Keyboar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 descr="Keyboar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Notebook">
  <p:cSld name="Section Cover - Noteboo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 descr="Notebook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Office and Logo">
  <p:cSld name="Section Cover - Office and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 descr="Office and 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People Working 2">
  <p:cSld name="Section Cover - People Working 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eople Workin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Cover - Team">
  <p:cSld name="Section Cover - Tea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Tea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8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382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76400" marR="0" lvl="2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514600" marR="0" lvl="3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352800" marR="0" lvl="4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91000" marR="0" lvl="5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029200" marR="0" lvl="6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867400" marR="0" lvl="7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705600" marR="0" lvl="8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57300" y="547689"/>
            <a:ext cx="15773400" cy="19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8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 indent="0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167625" rIns="167625" bIns="167625" anchor="t" anchorCtr="0"/>
          <a:lstStyle>
            <a:lvl1pPr marL="457200" marR="0" lvl="0" indent="-5524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81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2915900" y="9534527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qassistan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huni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170950" y="4293703"/>
            <a:ext cx="155448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b" anchorCtr="0">
            <a:noAutofit/>
          </a:bodyPr>
          <a:lstStyle/>
          <a:p>
            <a:pPr lvl="0"/>
            <a:r>
              <a:rPr lang="en-US" dirty="0"/>
              <a:t>Getting to know </a:t>
            </a:r>
            <a:r>
              <a:rPr lang="en-US" dirty="0" err="1"/>
              <a:t>ArchUnit</a:t>
            </a:r>
            <a:endParaRPr sz="8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1285600" y="6571899"/>
            <a:ext cx="137160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Jonathan Ohara de Araujo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Simple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name conventions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78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</a:t>
            </a:r>
            <a:r>
              <a:rPr lang="en-US" b="1"/>
              <a:t>package access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61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Optimizing basics in </a:t>
            </a:r>
            <a:r>
              <a:rPr lang="en-US" b="1" dirty="0" err="1"/>
              <a:t>ArchUnit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20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Checking Annotations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21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C1AF2-22DC-4617-BAD9-781C7490B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LayeredArchitecture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68F5C-66D5-4E3C-B282-46464D0CF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General Coding rules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91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Creating your own </a:t>
            </a:r>
            <a:r>
              <a:rPr lang="en-US" b="1" dirty="0" err="1"/>
              <a:t>ArchCondition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94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/>
              <a:t>Slices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55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r>
              <a:rPr lang="en-US" b="1" dirty="0" err="1"/>
              <a:t>ArchUnit</a:t>
            </a:r>
            <a:r>
              <a:rPr lang="en-US" b="1" dirty="0"/>
              <a:t> and </a:t>
            </a:r>
            <a:r>
              <a:rPr lang="en-US" b="1" dirty="0" err="1"/>
              <a:t>PlantUml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8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 dirty="0"/>
              <a:t>Header</a:t>
            </a:r>
            <a:endParaRPr sz="4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Introduction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;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</a:t>
            </a:r>
            <a:r>
              <a:rPr lang="pt-BR" sz="2600" dirty="0" err="1"/>
              <a:t>vs</a:t>
            </a:r>
            <a:r>
              <a:rPr lang="pt-BR" sz="2600" dirty="0"/>
              <a:t> </a:t>
            </a:r>
            <a:r>
              <a:rPr lang="pt-BR" sz="2600" dirty="0" err="1"/>
              <a:t>jQAssistant</a:t>
            </a:r>
            <a:r>
              <a:rPr lang="pt-BR" sz="2600" dirty="0"/>
              <a:t> (</a:t>
            </a:r>
            <a:r>
              <a:rPr lang="pt-BR" sz="2600" dirty="0" err="1"/>
              <a:t>quick</a:t>
            </a:r>
            <a:r>
              <a:rPr lang="pt-BR" sz="2600" dirty="0"/>
              <a:t> </a:t>
            </a:r>
            <a:r>
              <a:rPr lang="pt-BR" sz="2600" dirty="0" err="1"/>
              <a:t>comparission</a:t>
            </a:r>
            <a:r>
              <a:rPr lang="pt-BR" sz="2600" dirty="0"/>
              <a:t>)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ArchUnit</a:t>
            </a:r>
            <a:r>
              <a:rPr lang="pt-BR" sz="2600" dirty="0"/>
              <a:t> Demo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Limitations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2600" dirty="0" err="1"/>
              <a:t>Conclusion</a:t>
            </a:r>
            <a:endParaRPr lang="pt-BR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2963863" algn="l"/>
              </a:tabLst>
            </a:pPr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Limitations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85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71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041625" y="88275"/>
            <a:ext cx="15773400" cy="1366500"/>
          </a:xfrm>
          <a:prstGeom prst="rect">
            <a:avLst/>
          </a:prstGeom>
        </p:spPr>
        <p:txBody>
          <a:bodyPr spcFirstLastPara="1" wrap="square" lIns="167625" tIns="167625" rIns="167625" bIns="167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14173200" y="995238"/>
            <a:ext cx="4114800" cy="547800"/>
          </a:xfrm>
          <a:prstGeom prst="rect">
            <a:avLst/>
          </a:prstGeom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0" dirty="0"/>
              <a:t>?</a:t>
            </a:r>
            <a:endParaRPr sz="400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1162050" y="2553074"/>
            <a:ext cx="15963900" cy="68691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pt-BR" sz="2800" dirty="0"/>
              <a:t>https://www.archunit.org/</a:t>
            </a: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>
              <a:hlinkClick r:id="rId3"/>
            </a:endParaRPr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r>
              <a:rPr lang="en-US" sz="2600" dirty="0">
                <a:hlinkClick r:id="rId3"/>
              </a:rPr>
              <a:t>https://jqassistant.org/</a:t>
            </a: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lang="en-US" sz="2600" dirty="0"/>
          </a:p>
          <a:p>
            <a:pPr indent="-457200">
              <a:lnSpc>
                <a:spcPct val="115000"/>
              </a:lnSpc>
              <a:spcBef>
                <a:spcPts val="400"/>
              </a:spcBef>
            </a:pPr>
            <a:endParaRPr sz="2600" dirty="0"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797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1371600" y="4293703"/>
            <a:ext cx="15544800" cy="21402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286000" y="6571899"/>
            <a:ext cx="13716000" cy="14238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28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ArchUnit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4B76-58DB-4D28-8337-0D68FAC5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Author</a:t>
            </a:r>
            <a:r>
              <a:rPr lang="pt-BR" dirty="0"/>
              <a:t>: Peter </a:t>
            </a:r>
            <a:r>
              <a:rPr lang="pt-BR" dirty="0" err="1"/>
              <a:t>Gafert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First</a:t>
            </a:r>
            <a:r>
              <a:rPr lang="pt-BR" dirty="0"/>
              <a:t> release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April</a:t>
            </a:r>
            <a:r>
              <a:rPr lang="pt-BR" dirty="0"/>
              <a:t> 23, 2017</a:t>
            </a:r>
          </a:p>
          <a:p>
            <a:endParaRPr lang="pt-BR" dirty="0"/>
          </a:p>
          <a:p>
            <a:r>
              <a:rPr lang="pt-BR" dirty="0" err="1"/>
              <a:t>Current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 0.10.2</a:t>
            </a:r>
          </a:p>
          <a:p>
            <a:endParaRPr lang="pt-BR" dirty="0"/>
          </a:p>
          <a:p>
            <a:r>
              <a:rPr lang="en-US" dirty="0">
                <a:hlinkClick r:id="rId3"/>
              </a:rPr>
              <a:t>https://www.archunit.org/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and </a:t>
            </a:r>
            <a:r>
              <a:rPr lang="en-US" dirty="0" err="1"/>
              <a:t>jQAssitant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0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ArchUnit</a:t>
            </a:r>
            <a:r>
              <a:rPr lang="en-US" dirty="0"/>
              <a:t> vs </a:t>
            </a:r>
            <a:r>
              <a:rPr lang="en-US" dirty="0" err="1"/>
              <a:t>jQAssistant</a:t>
            </a:r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34B76-58DB-4D28-8337-0D68FAC52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Structure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Scope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773425" y="2387050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lang="en-US"/>
              <a:t>Header</a:t>
            </a:r>
            <a:endParaRPr sz="4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4019950" y="1839238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2FF8D9C4-7CD0-4198-9B76-71EEE78345A6}"/>
              </a:ext>
            </a:extLst>
          </p:cNvPr>
          <p:cNvSpPr txBox="1">
            <a:spLocks/>
          </p:cNvSpPr>
          <p:nvPr/>
        </p:nvSpPr>
        <p:spPr>
          <a:xfrm>
            <a:off x="2041625" y="88275"/>
            <a:ext cx="157734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7625" tIns="83775" rIns="167625" bIns="837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"/>
              <a:buNone/>
              <a:defRPr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ArchUnit vs jQAssistant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99BDD-71F9-4C53-A2C8-73E838911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00"/>
            <a:ext cx="8566414" cy="53640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A2F603-D010-43B0-95FA-E50435B95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65" y="3070300"/>
            <a:ext cx="9806595" cy="43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371600" y="1683544"/>
            <a:ext cx="15544800" cy="3581400"/>
          </a:xfrm>
          <a:prstGeom prst="rect">
            <a:avLst/>
          </a:prstGeom>
        </p:spPr>
        <p:txBody>
          <a:bodyPr spcFirstLastPara="1" wrap="square" lIns="167625" tIns="167625" rIns="167625" bIns="1676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ArchUnit</a:t>
            </a:r>
            <a:r>
              <a:rPr lang="en-US" dirty="0"/>
              <a:t> Demo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700"/>
          </a:xfrm>
          <a:prstGeom prst="rect">
            <a:avLst/>
          </a:prstGeom>
        </p:spPr>
        <p:txBody>
          <a:bodyPr spcFirstLastPara="1" wrap="square" lIns="167625" tIns="167625" rIns="167625" bIns="1676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29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312</Words>
  <Application>Microsoft Office PowerPoint</Application>
  <PresentationFormat>Personalizar</PresentationFormat>
  <Paragraphs>96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Lato</vt:lpstr>
      <vt:lpstr>Calibri</vt:lpstr>
      <vt:lpstr>Arial</vt:lpstr>
      <vt:lpstr>Office Theme</vt:lpstr>
      <vt:lpstr>Getting to know ArchUnit</vt:lpstr>
      <vt:lpstr>Header</vt:lpstr>
      <vt:lpstr>Introduction</vt:lpstr>
      <vt:lpstr>ArchUnit</vt:lpstr>
      <vt:lpstr>Header</vt:lpstr>
      <vt:lpstr>ArchUnit and jQAssitant</vt:lpstr>
      <vt:lpstr>Header</vt:lpstr>
      <vt:lpstr>Header</vt:lpstr>
      <vt:lpstr>ArchUnit Demo</vt:lpstr>
      <vt:lpstr>Simple Demo</vt:lpstr>
      <vt:lpstr>Checking name conventions</vt:lpstr>
      <vt:lpstr>Checking package access</vt:lpstr>
      <vt:lpstr>Optimizing basics in ArchUnit</vt:lpstr>
      <vt:lpstr>Checking Annotations</vt:lpstr>
      <vt:lpstr>LayeredArchitecture</vt:lpstr>
      <vt:lpstr>General Coding rules </vt:lpstr>
      <vt:lpstr>Creating your own ArchCondition</vt:lpstr>
      <vt:lpstr>Slices</vt:lpstr>
      <vt:lpstr>ArchUnit and PlantUml</vt:lpstr>
      <vt:lpstr>Limitations</vt:lpstr>
      <vt:lpstr>Conclusion</vt:lpstr>
      <vt:lpstr>Questions?</vt:lpstr>
      <vt:lpstr>Header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Java HashMap works</dc:title>
  <cp:lastModifiedBy>Jonathan Ohara de Araujo</cp:lastModifiedBy>
  <cp:revision>42</cp:revision>
  <dcterms:modified xsi:type="dcterms:W3CDTF">2019-07-02T05:09:05Z</dcterms:modified>
</cp:coreProperties>
</file>