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64" r:id="rId4"/>
    <p:sldId id="306" r:id="rId5"/>
    <p:sldId id="307" r:id="rId6"/>
    <p:sldId id="263" r:id="rId7"/>
    <p:sldId id="308" r:id="rId8"/>
    <p:sldId id="273" r:id="rId9"/>
    <p:sldId id="259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16" r:id="rId18"/>
    <p:sldId id="297" r:id="rId19"/>
    <p:sldId id="261" r:id="rId20"/>
    <p:sldId id="265" r:id="rId21"/>
    <p:sldId id="262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Ohara de Araujo" initials="JOdA" lastIdx="2" clrIdx="0">
    <p:extLst>
      <p:ext uri="{19B8F6BF-5375-455C-9EA6-DF929625EA0E}">
        <p15:presenceInfo xmlns:p15="http://schemas.microsoft.com/office/powerpoint/2012/main" userId="Jonathan Ohara de Arau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1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31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07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20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07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43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556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95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796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f1429d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f1429d4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1f1429d4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154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baa85f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7baa85fb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e7baa85fb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9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42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86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465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6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444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41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Orange-Purp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BusDev Presentation Cover 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626" y="858691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85600" y="6571899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Meeting Table">
  <p:cSld name="Section Cover - Meeting Tab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 descr="Meeting Tabl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4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People Working">
  <p:cSld name="Section Cover - People Worki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Stress Ball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Orange-Purple Header">
  <p:cSld name="Slide - Orange-Purple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BusDev Presentation Header Background.jpg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0"/>
            <a:ext cx="18288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457200" marR="0" lvl="0" indent="-5524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1828799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501" y="858691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Keyboard">
  <p:cSld name="Section Cover - Keyboar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 descr="Keyboar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Notebook">
  <p:cSld name="Section Cover - Noteboo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 descr="Noteboo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Office and Logo">
  <p:cSld name="Section Cover - Office and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Office and 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People Working 2">
  <p:cSld name="Section Cover - People Working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eople Workin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Team">
  <p:cSld name="Section Cover - Tea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Tea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57300" y="547689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457200" marR="0" lvl="0" indent="-5524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2915900" y="9534527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qassistant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b" anchorCtr="0">
            <a:noAutofit/>
          </a:bodyPr>
          <a:lstStyle/>
          <a:p>
            <a:pPr lvl="0"/>
            <a:r>
              <a:rPr lang="en-US" dirty="0"/>
              <a:t>Getting to know </a:t>
            </a:r>
            <a:r>
              <a:rPr lang="en-US" dirty="0" err="1"/>
              <a:t>ArchUnit</a:t>
            </a:r>
            <a:endParaRPr sz="8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1285600" y="6571899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Jonathan Ohara de Araujo</a:t>
            </a:r>
            <a:endParaRPr sz="4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name conventions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78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Optimizing basics in </a:t>
            </a:r>
            <a:r>
              <a:rPr lang="en-US" b="1" dirty="0" err="1"/>
              <a:t>ArchUnit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20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Annotations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21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General Coding rules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91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Creating your own </a:t>
            </a:r>
            <a:r>
              <a:rPr lang="en-US" b="1" dirty="0" err="1"/>
              <a:t>ArchCondition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94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Slices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55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 err="1"/>
              <a:t>ArchUnit</a:t>
            </a:r>
            <a:r>
              <a:rPr lang="en-US" b="1" dirty="0"/>
              <a:t> and </a:t>
            </a:r>
            <a:r>
              <a:rPr lang="en-US" b="1" dirty="0" err="1"/>
              <a:t>PlantUml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82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Limitations</a:t>
            </a:r>
            <a:endParaRPr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8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71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</p:spPr>
        <p:txBody>
          <a:bodyPr spcFirstLastPara="1" wrap="square" lIns="167625" tIns="167625" rIns="167625" bIns="167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0" dirty="0"/>
              <a:t>?</a:t>
            </a:r>
            <a:endParaRPr sz="400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 dirty="0"/>
              <a:t>Header</a:t>
            </a:r>
            <a:endParaRPr sz="4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Introduction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;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 </a:t>
            </a:r>
            <a:r>
              <a:rPr lang="pt-BR" sz="2600" dirty="0" err="1"/>
              <a:t>vs</a:t>
            </a:r>
            <a:r>
              <a:rPr lang="pt-BR" sz="2600" dirty="0"/>
              <a:t> </a:t>
            </a:r>
            <a:r>
              <a:rPr lang="pt-BR" sz="2600" dirty="0" err="1"/>
              <a:t>jQAssistant</a:t>
            </a:r>
            <a:r>
              <a:rPr lang="pt-BR" sz="2600" dirty="0"/>
              <a:t> (</a:t>
            </a:r>
            <a:r>
              <a:rPr lang="pt-BR" sz="2600" dirty="0" err="1"/>
              <a:t>quick</a:t>
            </a:r>
            <a:r>
              <a:rPr lang="pt-BR" sz="2600" dirty="0"/>
              <a:t> </a:t>
            </a:r>
            <a:r>
              <a:rPr lang="pt-BR" sz="2600" dirty="0" err="1"/>
              <a:t>comparission</a:t>
            </a:r>
            <a:r>
              <a:rPr lang="pt-BR" sz="2600" dirty="0"/>
              <a:t>)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 Demo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Limitations</a:t>
            </a: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Conclusion</a:t>
            </a: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tabLst>
                <a:tab pos="2963863" algn="l"/>
              </a:tabLst>
            </a:pPr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400"/>
              </a:spcBef>
            </a:pPr>
            <a:r>
              <a:rPr lang="pt-BR" sz="2800" dirty="0"/>
              <a:t>https://www.archunit.org/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>
              <a:hlinkClick r:id="rId3"/>
            </a:endParaRPr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r>
              <a:rPr lang="en-US" sz="2600" dirty="0">
                <a:hlinkClick r:id="rId3"/>
              </a:rPr>
              <a:t>https://jqassistant.org/</a:t>
            </a: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sz="2600" dirty="0"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797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2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r>
              <a:rPr lang="en-US" dirty="0"/>
              <a:t> and </a:t>
            </a:r>
            <a:r>
              <a:rPr lang="en-US" dirty="0" err="1"/>
              <a:t>jQAssitant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0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ArchUnit</a:t>
            </a:r>
            <a:r>
              <a:rPr lang="en-US" dirty="0"/>
              <a:t> vs </a:t>
            </a:r>
            <a:r>
              <a:rPr lang="en-US" dirty="0" err="1"/>
              <a:t>jQAssistant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34B76-58DB-4D28-8337-0D68FAC5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Structure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Scope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ArchUnit vs jQAssistant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499BDD-71F9-4C53-A2C8-73E83891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00"/>
            <a:ext cx="8566414" cy="53640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A2F603-D010-43B0-95FA-E50435B9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65" y="3070300"/>
            <a:ext cx="9806595" cy="43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r>
              <a:rPr lang="en-US" dirty="0"/>
              <a:t> Demo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9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Simple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7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225</Words>
  <Application>Microsoft Office PowerPoint</Application>
  <PresentationFormat>Personalizar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Lato</vt:lpstr>
      <vt:lpstr>Calibri</vt:lpstr>
      <vt:lpstr>Arial</vt:lpstr>
      <vt:lpstr>Office Theme</vt:lpstr>
      <vt:lpstr>Getting to know ArchUnit</vt:lpstr>
      <vt:lpstr>Header</vt:lpstr>
      <vt:lpstr>Introduction</vt:lpstr>
      <vt:lpstr>ArchUnit</vt:lpstr>
      <vt:lpstr>ArchUnit and jQAssitant</vt:lpstr>
      <vt:lpstr>Header</vt:lpstr>
      <vt:lpstr>Header</vt:lpstr>
      <vt:lpstr>ArchUnit Demo</vt:lpstr>
      <vt:lpstr>Simple Demo</vt:lpstr>
      <vt:lpstr>Checking name conventions</vt:lpstr>
      <vt:lpstr>Optimizing basics in ArchUnit</vt:lpstr>
      <vt:lpstr>Checking Annotations</vt:lpstr>
      <vt:lpstr>General Coding rules </vt:lpstr>
      <vt:lpstr>Creating your own ArchCondition</vt:lpstr>
      <vt:lpstr>Slices</vt:lpstr>
      <vt:lpstr>ArchUnit and PlantUml</vt:lpstr>
      <vt:lpstr>Limitations</vt:lpstr>
      <vt:lpstr>Conclusion</vt:lpstr>
      <vt:lpstr>Questions?</vt:lpstr>
      <vt:lpstr>Header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 HashMap works</dc:title>
  <cp:lastModifiedBy>Jonathan Ohara de Araujo</cp:lastModifiedBy>
  <cp:revision>38</cp:revision>
  <dcterms:modified xsi:type="dcterms:W3CDTF">2019-07-01T09:26:27Z</dcterms:modified>
</cp:coreProperties>
</file>