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64" r:id="rId4"/>
    <p:sldId id="323" r:id="rId5"/>
    <p:sldId id="324" r:id="rId6"/>
    <p:sldId id="325" r:id="rId7"/>
    <p:sldId id="326" r:id="rId8"/>
    <p:sldId id="327" r:id="rId9"/>
    <p:sldId id="329" r:id="rId10"/>
    <p:sldId id="328" r:id="rId11"/>
    <p:sldId id="29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9C89A-483D-41FD-BDB3-0E51F48B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483C0-CAE1-4165-A889-5E0B0EC6A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EC578-00AF-4695-A086-FFD6E81B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E0EA5-2B6D-4646-AAB2-62AD3042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B40C5-95E4-49C6-820A-0DCF1745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47BE3-FECD-41C7-90F3-027BBE5D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9E272-B480-4247-B2E7-C7E60E434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8E007-B1E7-407A-8FD2-56B4904B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02A3D2-3665-496E-8F48-C5C7A7A5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DA06D-9590-4A23-9B8B-06B4D80B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7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75E213-FF2F-446B-A95D-DC376D21C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4AF963-00E9-4E0F-A644-C4450A876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123B9D-1964-43C7-B6CE-F57A766C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1F2B6-05CA-4921-9144-94C69A38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D81F9-A43E-4189-A54C-48E1F72B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5E1E0-C3CD-4387-9725-FC5CBD2F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35E27-A016-4EB7-A291-55531C5E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0E9819-EF8F-4247-8F09-568D2B3B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2EE3A-4A1C-4111-93E4-B57FB8EF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7C901-300B-4D11-A0A0-56D3F56F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4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46362-44AD-4BAC-A67F-669DEF6C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7B1358-35F2-4668-8790-13DF87D7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B5792-62EC-4339-8C63-BC7D248F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494C7-770C-4064-ABB4-49CF6489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44AE9-2331-475A-B637-8A8DE40F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523A-65B3-4208-B609-48265733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A833E-992C-4A48-BE08-EC486059B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6E6E99-5C1D-4359-A0B6-40DB8D754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B347A0-1847-4916-93A0-25F9A626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F8D84-2C18-46A6-B21A-8AF921A1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AB39EB-D973-4B47-9F21-B7FAE2DC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15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38E2-F9B6-408D-A534-47A164D5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85A3C-11A5-4B71-83D1-F875FB67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173D8B-91E7-43E9-9019-D87CD17A5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12C35F-D629-4A81-A35D-95BAB9916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50F8DB-88F7-4BFA-A915-E6C1EE91E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CC138A-B5C7-4643-8BF6-4D955866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1C5A60-F2D2-4D20-8843-D675FF4D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2D2D88-98BF-4029-9F6D-A9A25733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9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3C5C8-251A-4092-9191-146764DA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89D8BB-2D14-4A0C-98E3-D053F757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4D6785-0F36-4152-9EBA-FA3AE525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7ACF76-5227-4042-9A8A-881753D5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7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2C5594-7531-4296-848C-58DD93BD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C7753E-596C-4AF3-A29E-D5C00ED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A70D72-4421-4941-B749-FFBD06BC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6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FD94-6829-4B86-B24B-357F968C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75FF9-DD53-448F-9145-28E88C30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A033B3-F1F3-4AB8-8E37-ABC4C07C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DBCA56-38C9-482E-9325-CBEF9822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01F293-11ED-4077-A7BA-3BA8B00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A89915-A794-46E6-BB85-065D0EF6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0C0C-EFEF-44CC-AB61-91D8ABB7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EB084A-6E4E-41DD-B18A-BCE82C568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27D58A-59B3-4374-86EB-FAEC1A2B0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04509-9728-4959-86E3-904BF937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92C50-2BD6-464A-9BB3-2824C961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52F00F-D5DE-457F-AB80-7BA43851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7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F6703A-60E8-48F3-84C2-31B978DC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000AE-3D91-434C-838B-5673FA83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A72031-F97B-4EF5-8E27-173ECBB2E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7069-8CD1-4DF9-984A-789E824E28F9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588797-C81B-4FF4-9B26-4A5B3210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4AEA8-18AB-46F3-9CB4-D3C4BA24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4E0D-4B45-41C7-8A1A-9762D3CF5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Ohara/baixadaNerd2018" TargetMode="External"/><Relationship Id="rId2" Type="http://schemas.openxmlformats.org/officeDocument/2006/relationships/hyperlink" Target="mailto:jonathan.ohara.araujo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jonathan-ohara-de-arauj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karta.e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profile.io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rgo-tracker.gitbook.io/documentation/getting-start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B441E-306B-4CF0-8821-138C959AA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20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err="1"/>
              <a:t>Microsserviço</a:t>
            </a:r>
            <a:r>
              <a:rPr lang="pt-BR" dirty="0"/>
              <a:t> com Java/Jakarta 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14A1B-3AFE-46FC-B15E-6609EBF7B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883"/>
            <a:ext cx="9144000" cy="1655762"/>
          </a:xfrm>
        </p:spPr>
        <p:txBody>
          <a:bodyPr/>
          <a:lstStyle/>
          <a:p>
            <a:pPr algn="r"/>
            <a:endParaRPr lang="pt-BR" dirty="0"/>
          </a:p>
          <a:p>
            <a:pPr algn="r"/>
            <a:endParaRPr lang="pt-BR" dirty="0"/>
          </a:p>
          <a:p>
            <a:pPr algn="r"/>
            <a:r>
              <a:rPr lang="pt-BR" dirty="0"/>
              <a:t>Jonathan Ohara de Araujo</a:t>
            </a:r>
          </a:p>
        </p:txBody>
      </p:sp>
    </p:spTree>
    <p:extLst>
      <p:ext uri="{BB962C8B-B14F-4D97-AF65-F5344CB8AC3E}">
        <p14:creationId xmlns:p14="http://schemas.microsoft.com/office/powerpoint/2010/main" val="356686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28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483C410-5872-4FE3-B198-489F33FD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fi-FI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jonathan.ohara.araujo@gmail.com</a:t>
            </a:r>
            <a:endParaRPr lang="fi-FI" dirty="0"/>
          </a:p>
          <a:p>
            <a:pPr marL="0" indent="0">
              <a:buNone/>
            </a:pPr>
            <a:br>
              <a:rPr lang="fi-FI" dirty="0"/>
            </a:br>
            <a:r>
              <a:rPr lang="fi-FI" dirty="0">
                <a:hlinkClick r:id="rId3"/>
              </a:rPr>
              <a:t>https://github.com/JonathanOhara/baixadaNerd2018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pt-B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https://www.linkedin.com/in/jonathan-ohara-de-araujo/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0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70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44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Java/Jakarta EE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https://jakarta.ee/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3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Microsserviço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https://microservices.io/</a:t>
            </a: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Eclipse </a:t>
            </a:r>
            <a:r>
              <a:rPr lang="pt-BR" dirty="0" err="1"/>
              <a:t>Microprofile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https://microprofile.io/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18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4F57A10-CE0D-41BC-8F32-5035F55E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res.infoq.com/news/2018/08/microprofile-1.4-and-2.0/en/resources/1infoq-microprofile-1.4-1535583287095.png">
            <a:extLst>
              <a:ext uri="{FF2B5EF4-FFF2-40B4-BE49-F238E27FC236}">
                <a16:creationId xmlns:a16="http://schemas.microsoft.com/office/drawing/2014/main" id="{C3CBE779-4DE7-4B48-ABD7-6967EF75D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00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0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pt-BR" dirty="0" err="1"/>
              <a:t>ayara</a:t>
            </a:r>
            <a:r>
              <a:rPr lang="pt-BR" dirty="0"/>
              <a:t> Micro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u="sng" dirty="0"/>
              <a:t>https://www.payara.fish/software/payara-server/payara-micro/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35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3AB829-58CA-493E-8E8B-5C5F1443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Cargo </a:t>
            </a:r>
            <a:r>
              <a:rPr lang="pt-BR" dirty="0" err="1"/>
              <a:t>Tracker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3819F6F-60CC-4227-9604-F00CFDC9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https://cargo-tracker.gitbook.io/documentation/getting-started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20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Microsserviço com Java/Jakarta EE</vt:lpstr>
      <vt:lpstr>Apresentação</vt:lpstr>
      <vt:lpstr>Motivação</vt:lpstr>
      <vt:lpstr>Java/Jakarta EE</vt:lpstr>
      <vt:lpstr>Microsserviço</vt:lpstr>
      <vt:lpstr>Eclipse Microprofile</vt:lpstr>
      <vt:lpstr>Apresentação do PowerPoint</vt:lpstr>
      <vt:lpstr>Payara Micro</vt:lpstr>
      <vt:lpstr>Cargo Tracker</vt:lpstr>
      <vt:lpstr>Hands On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Git e GitHub: Como tornar sua experiência acadêmica em um portfólio profissional</dc:title>
  <dc:creator>Jonathan Ohara de Araujo</dc:creator>
  <cp:lastModifiedBy>Jonathan Ohara de Araujo</cp:lastModifiedBy>
  <cp:revision>44</cp:revision>
  <dcterms:created xsi:type="dcterms:W3CDTF">2018-08-04T02:49:25Z</dcterms:created>
  <dcterms:modified xsi:type="dcterms:W3CDTF">2018-10-20T15:16:58Z</dcterms:modified>
</cp:coreProperties>
</file>