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67" r:id="rId4"/>
    <p:sldId id="268" r:id="rId5"/>
    <p:sldId id="269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6" r:id="rId20"/>
    <p:sldId id="283" r:id="rId21"/>
    <p:sldId id="28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298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309" r:id="rId43"/>
    <p:sldId id="310" r:id="rId44"/>
    <p:sldId id="312" r:id="rId45"/>
    <p:sldId id="311" r:id="rId46"/>
    <p:sldId id="313" r:id="rId47"/>
    <p:sldId id="314" r:id="rId48"/>
    <p:sldId id="315" r:id="rId49"/>
    <p:sldId id="316" r:id="rId50"/>
    <p:sldId id="317" r:id="rId51"/>
    <p:sldId id="319" r:id="rId52"/>
    <p:sldId id="320" r:id="rId53"/>
    <p:sldId id="321" r:id="rId54"/>
    <p:sldId id="322" r:id="rId55"/>
    <p:sldId id="323" r:id="rId56"/>
    <p:sldId id="324" r:id="rId57"/>
    <p:sldId id="327" r:id="rId58"/>
    <p:sldId id="325" r:id="rId59"/>
    <p:sldId id="328" r:id="rId60"/>
    <p:sldId id="330" r:id="rId61"/>
    <p:sldId id="266" r:id="rId6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57"/>
            <p14:sldId id="267"/>
            <p14:sldId id="268"/>
            <p14:sldId id="269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6"/>
            <p14:sldId id="283"/>
            <p14:sldId id="284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13/03/2016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13/03/2016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13/03/2016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13/03/2016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13/03/2016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13/03/2016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13/03/2016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13/03/2016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13/03/2016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</a:t>
            </a:r>
            <a:r>
              <a:rPr lang="pt-BR" dirty="0" err="1" smtClean="0">
                <a:solidFill>
                  <a:schemeClr val="tx1"/>
                </a:solidFill>
              </a:rPr>
              <a:t>Ohara</a:t>
            </a:r>
            <a:r>
              <a:rPr lang="pt-BR" dirty="0" smtClean="0">
                <a:solidFill>
                  <a:schemeClr val="tx1"/>
                </a:solidFill>
              </a:rPr>
              <a:t> de </a:t>
            </a:r>
            <a:r>
              <a:rPr lang="pt-BR" dirty="0" err="1" smtClean="0">
                <a:solidFill>
                  <a:schemeClr val="tx1"/>
                </a:solidFill>
              </a:rPr>
              <a:t>Araujo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2060848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Focos 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jogos.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err="1" smtClean="0"/>
              <a:t>Middle</a:t>
            </a:r>
            <a:r>
              <a:rPr lang="pt-BR" dirty="0" smtClean="0"/>
              <a:t> Earth: Shadow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Mordor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</a:t>
            </a:r>
            <a:r>
              <a:rPr lang="pt-BR" dirty="0" err="1" smtClean="0"/>
              <a:t>Craft</a:t>
            </a:r>
            <a:r>
              <a:rPr lang="pt-BR" dirty="0" smtClean="0"/>
              <a:t> 2;</a:t>
            </a:r>
          </a:p>
          <a:p>
            <a:pPr lvl="1"/>
            <a:r>
              <a:rPr lang="pt-BR" dirty="0" err="1" smtClean="0"/>
              <a:t>Drivatar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</a:t>
            </a:r>
            <a:r>
              <a:rPr lang="pt-BR" dirty="0" err="1" smtClean="0"/>
              <a:t>Deep</a:t>
            </a:r>
            <a:r>
              <a:rPr lang="pt-BR" dirty="0" smtClean="0"/>
              <a:t>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Blue;</a:t>
            </a:r>
          </a:p>
          <a:p>
            <a:endParaRPr lang="pt-BR" dirty="0" smtClean="0"/>
          </a:p>
          <a:p>
            <a:r>
              <a:rPr lang="pt-BR" dirty="0" err="1" smtClean="0"/>
              <a:t>Chess</a:t>
            </a:r>
            <a:r>
              <a:rPr lang="pt-BR" dirty="0" smtClean="0"/>
              <a:t> Chip:</a:t>
            </a:r>
          </a:p>
          <a:p>
            <a:pPr lvl="1"/>
            <a:r>
              <a:rPr lang="pt-BR" dirty="0" smtClean="0"/>
              <a:t>Buscador </a:t>
            </a:r>
            <a:r>
              <a:rPr lang="pt-BR" dirty="0" err="1" smtClean="0"/>
              <a:t>alpabeta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Gerador de movimentos;</a:t>
            </a:r>
          </a:p>
          <a:p>
            <a:pPr lvl="1"/>
            <a:r>
              <a:rPr lang="pt-BR" dirty="0" smtClean="0"/>
              <a:t>Função de avaliação.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Blue;</a:t>
            </a:r>
          </a:p>
          <a:p>
            <a:endParaRPr lang="pt-BR" dirty="0" smtClean="0"/>
          </a:p>
          <a:p>
            <a:r>
              <a:rPr lang="pt-BR" dirty="0" err="1" smtClean="0"/>
              <a:t>Chess</a:t>
            </a:r>
            <a:r>
              <a:rPr lang="pt-BR" dirty="0" smtClean="0"/>
              <a:t> Chip:</a:t>
            </a:r>
          </a:p>
          <a:p>
            <a:pPr lvl="1"/>
            <a:r>
              <a:rPr lang="pt-BR" dirty="0" smtClean="0"/>
              <a:t>Buscador </a:t>
            </a:r>
            <a:r>
              <a:rPr lang="pt-BR" dirty="0" err="1" smtClean="0"/>
              <a:t>alpabeta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Gerador de movimentos;</a:t>
            </a:r>
          </a:p>
          <a:p>
            <a:pPr lvl="1"/>
            <a:r>
              <a:rPr lang="pt-BR" dirty="0" smtClean="0"/>
              <a:t>Função de avaliação.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err="1" smtClean="0"/>
              <a:t>Deep</a:t>
            </a:r>
            <a:r>
              <a:rPr lang="pt-BR" dirty="0" smtClean="0"/>
              <a:t>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err="1" smtClean="0"/>
              <a:t>Chess</a:t>
            </a:r>
            <a:r>
              <a:rPr lang="pt-BR" dirty="0" smtClean="0"/>
              <a:t>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err="1" smtClean="0"/>
              <a:t>Chess</a:t>
            </a:r>
            <a:r>
              <a:rPr lang="pt-BR" dirty="0" smtClean="0"/>
              <a:t>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err="1" smtClean="0"/>
              <a:t>Alphabeta</a:t>
            </a:r>
            <a:r>
              <a:rPr lang="pt-BR" i="1" dirty="0" smtClean="0"/>
              <a:t>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Importância da heurística;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jogos de tabuleiro de </a:t>
            </a:r>
            <a:r>
              <a:rPr lang="pt-BR" dirty="0" smtClean="0"/>
              <a:t>duas pessoas </a:t>
            </a:r>
            <a:r>
              <a:rPr lang="pt-BR" dirty="0"/>
              <a:t>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heurística </a:t>
            </a:r>
            <a:r>
              <a:rPr lang="pt-BR" dirty="0"/>
              <a:t>e vagamente </a:t>
            </a:r>
            <a:r>
              <a:rPr lang="pt-BR" dirty="0" smtClean="0"/>
              <a:t> caracterizado </a:t>
            </a:r>
            <a:r>
              <a:rPr lang="pt-BR" dirty="0"/>
              <a:t>pela </a:t>
            </a:r>
            <a:r>
              <a:rPr lang="pt-BR" dirty="0" smtClean="0"/>
              <a:t>“força“ do posicionamento de </a:t>
            </a:r>
            <a:r>
              <a:rPr lang="pt-BR" dirty="0"/>
              <a:t>um jogador contra o </a:t>
            </a:r>
            <a:r>
              <a:rPr lang="pt-BR" dirty="0" smtClean="0"/>
              <a:t>outro (</a:t>
            </a:r>
            <a:r>
              <a:rPr lang="pt-BR" dirty="0" err="1"/>
              <a:t>Christensen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Korf</a:t>
            </a:r>
            <a:r>
              <a:rPr lang="pt-BR" dirty="0"/>
              <a:t>, </a:t>
            </a:r>
            <a:r>
              <a:rPr lang="pt-BR" dirty="0" smtClean="0"/>
              <a:t>1986);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Importância acadêmica;</a:t>
            </a:r>
          </a:p>
          <a:p>
            <a:endParaRPr lang="pt-BR" dirty="0"/>
          </a:p>
          <a:p>
            <a:r>
              <a:rPr lang="pt-BR" dirty="0" smtClean="0"/>
              <a:t>Star </a:t>
            </a:r>
            <a:r>
              <a:rPr lang="pt-BR" dirty="0" err="1" smtClean="0"/>
              <a:t>Craft</a:t>
            </a:r>
            <a:r>
              <a:rPr lang="pt-BR" dirty="0" smtClean="0"/>
              <a:t> AI 2010.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0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</a:t>
            </a:r>
            <a:r>
              <a:rPr lang="pt-BR" dirty="0" err="1" smtClean="0"/>
              <a:t>Craft</a:t>
            </a:r>
            <a:r>
              <a:rPr lang="pt-BR" dirty="0" smtClean="0"/>
              <a:t>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</a:t>
            </a:r>
            <a:r>
              <a:rPr lang="pt-BR" dirty="0" err="1" smtClean="0"/>
              <a:t>AngryBirds</a:t>
            </a:r>
            <a:r>
              <a:rPr lang="pt-BR" dirty="0" smtClean="0"/>
              <a:t>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Jogos </a:t>
            </a:r>
            <a:r>
              <a:rPr lang="pt-BR" dirty="0"/>
              <a:t>podem ser usados como cenário desafiador para avaliação de métodos de inteligência computacional, pois eles provêm elementos dinâmicos e competitivos que são pertinentes ao mundo </a:t>
            </a:r>
            <a:r>
              <a:rPr lang="pt-BR" dirty="0" smtClean="0"/>
              <a:t>real (CIG, 2014);</a:t>
            </a:r>
          </a:p>
          <a:p>
            <a:endParaRPr lang="pt-BR" dirty="0" smtClean="0"/>
          </a:p>
          <a:p>
            <a:r>
              <a:rPr lang="pt-BR" dirty="0" smtClean="0"/>
              <a:t>Área de </a:t>
            </a:r>
            <a:r>
              <a:rPr lang="pt-BR" dirty="0"/>
              <a:t>p</a:t>
            </a:r>
            <a:r>
              <a:rPr lang="pt-BR" dirty="0" smtClean="0"/>
              <a:t>esquisa.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err="1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err="1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err="1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772816"/>
            <a:ext cx="67722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2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</a:t>
            </a:r>
            <a:r>
              <a:rPr lang="pt-BR" dirty="0" err="1" smtClean="0"/>
              <a:t>Alpha-beta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Árvore de busca de Monte Carlo;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punição;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9240"/>
            <a:ext cx="6096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agentes ;</a:t>
            </a:r>
          </a:p>
          <a:p>
            <a:endParaRPr lang="pt-BR" dirty="0"/>
          </a:p>
          <a:p>
            <a:r>
              <a:rPr lang="pt-BR" dirty="0" smtClean="0"/>
              <a:t>Pokémon </a:t>
            </a:r>
            <a:r>
              <a:rPr lang="pt-BR" dirty="0" err="1" smtClean="0"/>
              <a:t>Showdown</a:t>
            </a:r>
            <a:r>
              <a:rPr lang="pt-BR" dirty="0" smtClean="0"/>
              <a:t>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</a:t>
            </a:r>
            <a:r>
              <a:rPr lang="pt-BR" dirty="0" err="1" smtClean="0"/>
              <a:t>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Aprendizado 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Ações;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222848"/>
            <a:ext cx="3552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Neuroevolução</a:t>
            </a:r>
            <a:r>
              <a:rPr lang="pt-BR" dirty="0" smtClean="0"/>
              <a:t>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</a:t>
            </a:r>
            <a:r>
              <a:rPr lang="pt-BR" dirty="0" err="1" smtClean="0"/>
              <a:t>Risi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Togelius</a:t>
            </a:r>
            <a:r>
              <a:rPr lang="pt-BR" dirty="0" smtClean="0"/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</a:t>
            </a:r>
            <a:r>
              <a:rPr lang="pt-BR" dirty="0" err="1" smtClean="0"/>
              <a:t>respsota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fitness);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err="1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Aprendizagem contra jogadores;</a:t>
            </a:r>
          </a:p>
          <a:p>
            <a:endParaRPr lang="pt-BR" dirty="0"/>
          </a:p>
          <a:p>
            <a:r>
              <a:rPr lang="pt-BR" dirty="0" smtClean="0"/>
              <a:t>Competição contra humanos;</a:t>
            </a:r>
          </a:p>
          <a:p>
            <a:endParaRPr lang="pt-BR" dirty="0"/>
          </a:p>
          <a:p>
            <a:r>
              <a:rPr lang="pt-BR" dirty="0" smtClean="0"/>
              <a:t>Desconhecimento de certos aspectos do oponente.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err="1" smtClean="0"/>
              <a:t>Pocket</a:t>
            </a:r>
            <a:r>
              <a:rPr lang="pt-BR" dirty="0" smtClean="0"/>
              <a:t> Monster 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err="1" smtClean="0"/>
              <a:t>Pokémon</a:t>
            </a:r>
            <a:r>
              <a:rPr lang="pt-BR" dirty="0" smtClean="0"/>
              <a:t> </a:t>
            </a:r>
            <a:r>
              <a:rPr lang="pt-BR" dirty="0" err="1" smtClean="0"/>
              <a:t>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i="1" dirty="0" err="1" smtClean="0"/>
              <a:t>client</a:t>
            </a:r>
            <a:r>
              <a:rPr lang="pt-BR" i="1" dirty="0" smtClean="0"/>
              <a:t>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Efforts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(EV);</a:t>
            </a:r>
            <a:endParaRPr lang="pt-BR" dirty="0"/>
          </a:p>
          <a:p>
            <a:r>
              <a:rPr lang="pt-BR" dirty="0" smtClean="0"/>
              <a:t>Individual </a:t>
            </a:r>
            <a:r>
              <a:rPr lang="pt-BR" dirty="0" err="1" smtClean="0"/>
              <a:t>Values</a:t>
            </a:r>
            <a:r>
              <a:rPr lang="pt-BR" dirty="0" smtClean="0"/>
              <a:t>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620836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</a:t>
            </a:r>
            <a:r>
              <a:rPr lang="pt-BR" dirty="0" err="1" smtClean="0"/>
              <a:t>Pokémons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Tiers</a:t>
            </a:r>
            <a:r>
              <a:rPr lang="pt-BR" dirty="0" smtClean="0"/>
              <a:t> (</a:t>
            </a:r>
            <a:r>
              <a:rPr lang="pt-BR" dirty="0" err="1" smtClean="0"/>
              <a:t>Ubers</a:t>
            </a:r>
            <a:r>
              <a:rPr lang="pt-BR" dirty="0" smtClean="0"/>
              <a:t>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err="1" smtClean="0"/>
              <a:t>Rank</a:t>
            </a:r>
            <a:r>
              <a:rPr lang="pt-BR" dirty="0" smtClean="0"/>
              <a:t> do jogo (ELO)</a:t>
            </a:r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diferentes agentes que aprendam a jogar batalhas Pokémon;</a:t>
            </a:r>
          </a:p>
          <a:p>
            <a:endParaRPr lang="pt-BR" dirty="0"/>
          </a:p>
          <a:p>
            <a:r>
              <a:rPr lang="pt-BR" dirty="0" smtClean="0"/>
              <a:t>Criação de API comunicação com o jogo Pokémon </a:t>
            </a:r>
            <a:r>
              <a:rPr lang="pt-BR" dirty="0" err="1" smtClean="0"/>
              <a:t>Showdown</a:t>
            </a:r>
            <a:r>
              <a:rPr lang="pt-BR" dirty="0" smtClean="0"/>
              <a:t>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</a:t>
            </a:r>
            <a:r>
              <a:rPr lang="pt-BR" dirty="0" err="1" smtClean="0"/>
              <a:t>Neuroevolução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árvore.</a:t>
            </a:r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o 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Heurística 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err="1" smtClean="0"/>
              <a:t>Mod</a:t>
            </a:r>
            <a:r>
              <a:rPr lang="pt-BR" dirty="0" smtClean="0"/>
              <a:t>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28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</a:t>
            </a:r>
            <a:r>
              <a:rPr lang="pt-BR" dirty="0" err="1"/>
              <a:t>AIBirds</a:t>
            </a:r>
            <a:r>
              <a:rPr lang="pt-BR" dirty="0"/>
              <a:t>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err="1"/>
              <a:t>Showdown</a:t>
            </a:r>
            <a:r>
              <a:rPr lang="pt-BR" dirty="0"/>
              <a:t> (API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</a:t>
            </a:r>
            <a:r>
              <a:rPr lang="pt-BR" dirty="0" err="1"/>
              <a:t>WebSocket</a:t>
            </a:r>
            <a:r>
              <a:rPr lang="pt-BR" dirty="0"/>
              <a:t>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60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61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"</a:t>
            </a:r>
            <a:r>
              <a:rPr lang="pt-BR" dirty="0"/>
              <a:t>Que 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/>
              <a:t>"Um agente e 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</a:t>
            </a:r>
            <a:r>
              <a:rPr lang="pt-BR" dirty="0" err="1" smtClean="0"/>
              <a:t>Norvig</a:t>
            </a:r>
            <a:r>
              <a:rPr lang="pt-BR" dirty="0" smtClean="0"/>
              <a:t>);</a:t>
            </a:r>
          </a:p>
          <a:p>
            <a:r>
              <a:rPr lang="pt-BR" dirty="0" smtClean="0"/>
              <a:t>Agentes ou programa de computador?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Características, classificação e taxonomia;</a:t>
            </a:r>
          </a:p>
          <a:p>
            <a:endParaRPr lang="pt-BR" dirty="0"/>
          </a:p>
          <a:p>
            <a:r>
              <a:rPr lang="pt-BR" dirty="0" smtClean="0"/>
              <a:t>Mobilidade, Deliberativos ou reativos, ideais e atributos primários (</a:t>
            </a:r>
            <a:r>
              <a:rPr lang="pt-BR" dirty="0" err="1" smtClean="0"/>
              <a:t>Nwana</a:t>
            </a:r>
            <a:r>
              <a:rPr lang="pt-BR" dirty="0"/>
              <a:t>, </a:t>
            </a:r>
            <a:r>
              <a:rPr lang="pt-BR" dirty="0" smtClean="0"/>
              <a:t>1996).</a:t>
            </a:r>
          </a:p>
          <a:p>
            <a:endParaRPr lang="pt-BR" dirty="0"/>
          </a:p>
          <a:p>
            <a:r>
              <a:rPr lang="pt-BR" dirty="0" smtClean="0"/>
              <a:t>Reatividade</a:t>
            </a:r>
            <a:r>
              <a:rPr lang="pt-BR" dirty="0"/>
              <a:t>, autonomia, </a:t>
            </a:r>
            <a:r>
              <a:rPr lang="pt-BR" dirty="0" smtClean="0"/>
              <a:t>orientação </a:t>
            </a:r>
            <a:r>
              <a:rPr lang="pt-BR" dirty="0"/>
              <a:t>a objetivo, </a:t>
            </a:r>
            <a:r>
              <a:rPr lang="pt-BR" dirty="0" smtClean="0"/>
              <a:t>temporária </a:t>
            </a:r>
            <a:r>
              <a:rPr lang="pt-BR" dirty="0"/>
              <a:t>ou </a:t>
            </a:r>
            <a:r>
              <a:rPr lang="pt-BR" dirty="0" smtClean="0"/>
              <a:t>contínua, comunicativa</a:t>
            </a:r>
            <a:r>
              <a:rPr lang="pt-BR" dirty="0"/>
              <a:t>, aprendizagem, mobilidade, </a:t>
            </a:r>
            <a:r>
              <a:rPr lang="pt-BR" dirty="0" smtClean="0"/>
              <a:t>flexibilidade (Franklin e </a:t>
            </a:r>
            <a:r>
              <a:rPr lang="pt-BR" dirty="0" err="1" smtClean="0"/>
              <a:t>Graesser</a:t>
            </a:r>
            <a:r>
              <a:rPr lang="pt-BR" dirty="0"/>
              <a:t>, </a:t>
            </a:r>
            <a:r>
              <a:rPr lang="pt-BR" dirty="0" smtClean="0"/>
              <a:t>1997).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1117</Words>
  <Application>Microsoft Office PowerPoint</Application>
  <PresentationFormat>Apresentação na tela (4:3)</PresentationFormat>
  <Paragraphs>468</Paragraphs>
  <Slides>61</Slides>
  <Notes>59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Tema do Office</vt:lpstr>
      <vt:lpstr>Agentes inteligentes para batalhas Pokémon</vt:lpstr>
      <vt:lpstr>Resumo</vt:lpstr>
      <vt:lpstr>Introdução</vt:lpstr>
      <vt:lpstr>Motivação</vt:lpstr>
      <vt:lpstr>Objetivos</vt:lpstr>
      <vt:lpstr>Principais Contribuições</vt:lpstr>
      <vt:lpstr>Agentes Inteligentes</vt:lpstr>
      <vt:lpstr>Agentes Inteligentes</vt:lpstr>
      <vt:lpstr>Agentes Inteligentes Classificação de agentes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Heurística</vt:lpstr>
      <vt:lpstr>Agentes em Jogos Competições entre agentes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41</cp:revision>
  <dcterms:created xsi:type="dcterms:W3CDTF">2014-11-30T21:29:00Z</dcterms:created>
  <dcterms:modified xsi:type="dcterms:W3CDTF">2016-03-14T07:07:56Z</dcterms:modified>
</cp:coreProperties>
</file>