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48"/>
  </p:notesMasterIdLst>
  <p:sldIdLst>
    <p:sldId id="256" r:id="rId2"/>
    <p:sldId id="257" r:id="rId3"/>
    <p:sldId id="264" r:id="rId4"/>
    <p:sldId id="263" r:id="rId5"/>
    <p:sldId id="266" r:id="rId6"/>
    <p:sldId id="267" r:id="rId7"/>
    <p:sldId id="273" r:id="rId8"/>
    <p:sldId id="268" r:id="rId9"/>
    <p:sldId id="269" r:id="rId10"/>
    <p:sldId id="271" r:id="rId11"/>
    <p:sldId id="272" r:id="rId12"/>
    <p:sldId id="304" r:id="rId13"/>
    <p:sldId id="305" r:id="rId14"/>
    <p:sldId id="279" r:id="rId15"/>
    <p:sldId id="275" r:id="rId16"/>
    <p:sldId id="274" r:id="rId17"/>
    <p:sldId id="277" r:id="rId18"/>
    <p:sldId id="278" r:id="rId19"/>
    <p:sldId id="259" r:id="rId20"/>
    <p:sldId id="280" r:id="rId21"/>
    <p:sldId id="281" r:id="rId22"/>
    <p:sldId id="282" r:id="rId23"/>
    <p:sldId id="283" r:id="rId24"/>
    <p:sldId id="285" r:id="rId25"/>
    <p:sldId id="284" r:id="rId26"/>
    <p:sldId id="286" r:id="rId27"/>
    <p:sldId id="287" r:id="rId28"/>
    <p:sldId id="288" r:id="rId29"/>
    <p:sldId id="289" r:id="rId30"/>
    <p:sldId id="290" r:id="rId31"/>
    <p:sldId id="291" r:id="rId32"/>
    <p:sldId id="293" r:id="rId33"/>
    <p:sldId id="292" r:id="rId34"/>
    <p:sldId id="294" r:id="rId35"/>
    <p:sldId id="295" r:id="rId36"/>
    <p:sldId id="296" r:id="rId37"/>
    <p:sldId id="298" r:id="rId38"/>
    <p:sldId id="299" r:id="rId39"/>
    <p:sldId id="300" r:id="rId40"/>
    <p:sldId id="302" r:id="rId41"/>
    <p:sldId id="303" r:id="rId42"/>
    <p:sldId id="301" r:id="rId43"/>
    <p:sldId id="297" r:id="rId44"/>
    <p:sldId id="261" r:id="rId45"/>
    <p:sldId id="265" r:id="rId46"/>
    <p:sldId id="262" r:id="rId47"/>
  </p:sldIdLst>
  <p:sldSz cx="18288000" cy="10287000"/>
  <p:notesSz cx="6858000" cy="9144000"/>
  <p:embeddedFontLst>
    <p:embeddedFont>
      <p:font typeface="Calibri" panose="020F0502020204030204" pitchFamily="34" charset="0"/>
      <p:regular r:id="rId49"/>
      <p:bold r:id="rId50"/>
      <p:italic r:id="rId51"/>
      <p:boldItalic r:id="rId52"/>
    </p:embeddedFont>
    <p:embeddedFont>
      <p:font typeface="Lato" panose="020F0502020204030203" pitchFamily="3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than Ohara de Araujo" initials="JOdA" lastIdx="2" clrIdx="0">
    <p:extLst>
      <p:ext uri="{19B8F6BF-5375-455C-9EA6-DF929625EA0E}">
        <p15:presenceInfo xmlns:p15="http://schemas.microsoft.com/office/powerpoint/2012/main" userId="Jonathan Ohara de Arauj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1" autoAdjust="0"/>
    <p:restoredTop sz="94660"/>
  </p:normalViewPr>
  <p:slideViewPr>
    <p:cSldViewPr snapToGrid="0">
      <p:cViewPr>
        <p:scale>
          <a:sx n="50" d="100"/>
          <a:sy n="50" d="100"/>
        </p:scale>
        <p:origin x="1110"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babel.hathitrust.org/cgi/pt?id=mdp.39015005511467;view=1up;seq=16"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8" name="Google Shape;5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1f1429d4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g221f1429d4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dirty="0"/>
          </a:p>
        </p:txBody>
      </p:sp>
      <p:sp>
        <p:nvSpPr>
          <p:cNvPr id="65" name="Google Shape;65;g221f1429d4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00247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1f1429d4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g221f1429d4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dirty="0"/>
          </a:p>
        </p:txBody>
      </p:sp>
      <p:sp>
        <p:nvSpPr>
          <p:cNvPr id="65" name="Google Shape;65;g221f1429d4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11</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8167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1f1429d4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g221f1429d4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dirty="0"/>
          </a:p>
        </p:txBody>
      </p:sp>
      <p:sp>
        <p:nvSpPr>
          <p:cNvPr id="65" name="Google Shape;65;g221f1429d4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12</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95975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1f1429d4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g221f1429d4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dirty="0"/>
          </a:p>
        </p:txBody>
      </p:sp>
      <p:sp>
        <p:nvSpPr>
          <p:cNvPr id="65" name="Google Shape;65;g221f1429d4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13</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60137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1f1429d4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g221f1429d4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dirty="0"/>
          </a:p>
        </p:txBody>
      </p:sp>
      <p:sp>
        <p:nvSpPr>
          <p:cNvPr id="65" name="Google Shape;65;g221f1429d4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14</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15057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1f1429d4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g221f1429d4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dirty="0"/>
          </a:p>
        </p:txBody>
      </p:sp>
      <p:sp>
        <p:nvSpPr>
          <p:cNvPr id="65" name="Google Shape;65;g221f1429d4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15</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69671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1f1429d4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g221f1429d4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dirty="0"/>
          </a:p>
        </p:txBody>
      </p:sp>
      <p:sp>
        <p:nvSpPr>
          <p:cNvPr id="65" name="Google Shape;65;g221f1429d4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16</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28390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1f1429d4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g221f1429d4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dirty="0"/>
          </a:p>
        </p:txBody>
      </p:sp>
      <p:sp>
        <p:nvSpPr>
          <p:cNvPr id="65" name="Google Shape;65;g221f1429d4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17</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121366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1f1429d4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g221f1429d4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dirty="0"/>
          </a:p>
        </p:txBody>
      </p:sp>
      <p:sp>
        <p:nvSpPr>
          <p:cNvPr id="65" name="Google Shape;65;g221f1429d4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18</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07499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c6ab1e37b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c6ab1e37b_0_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g3c6ab1e37b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1f1429d4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g221f1429d4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
        <p:nvSpPr>
          <p:cNvPr id="65" name="Google Shape;65;g221f1429d4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1f1429d4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g221f1429d4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dirty="0"/>
          </a:p>
        </p:txBody>
      </p:sp>
      <p:sp>
        <p:nvSpPr>
          <p:cNvPr id="65" name="Google Shape;65;g221f1429d4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20</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42625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1f1429d4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g221f1429d4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dirty="0"/>
          </a:p>
        </p:txBody>
      </p:sp>
      <p:sp>
        <p:nvSpPr>
          <p:cNvPr id="65" name="Google Shape;65;g221f1429d4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21</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393916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1f1429d4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g221f1429d4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dirty="0"/>
          </a:p>
        </p:txBody>
      </p:sp>
      <p:sp>
        <p:nvSpPr>
          <p:cNvPr id="65" name="Google Shape;65;g221f1429d4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22</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244489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1f1429d4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g221f1429d4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dirty="0"/>
          </a:p>
        </p:txBody>
      </p:sp>
      <p:sp>
        <p:nvSpPr>
          <p:cNvPr id="65" name="Google Shape;65;g221f1429d4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23</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106378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1f1429d4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g221f1429d4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dirty="0"/>
          </a:p>
        </p:txBody>
      </p:sp>
      <p:sp>
        <p:nvSpPr>
          <p:cNvPr id="65" name="Google Shape;65;g221f1429d4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25</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270706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1f1429d4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g221f1429d4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dirty="0"/>
          </a:p>
        </p:txBody>
      </p:sp>
      <p:sp>
        <p:nvSpPr>
          <p:cNvPr id="65" name="Google Shape;65;g221f1429d4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26</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16293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1f1429d4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g221f1429d4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dirty="0"/>
          </a:p>
        </p:txBody>
      </p:sp>
      <p:sp>
        <p:nvSpPr>
          <p:cNvPr id="65" name="Google Shape;65;g221f1429d4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27</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915565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1f1429d4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g221f1429d4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dirty="0"/>
          </a:p>
        </p:txBody>
      </p:sp>
      <p:sp>
        <p:nvSpPr>
          <p:cNvPr id="65" name="Google Shape;65;g221f1429d4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28</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142922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1f1429d4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g221f1429d4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dirty="0"/>
          </a:p>
        </p:txBody>
      </p:sp>
      <p:sp>
        <p:nvSpPr>
          <p:cNvPr id="65" name="Google Shape;65;g221f1429d4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29</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478440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1f1429d4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g221f1429d4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dirty="0"/>
          </a:p>
        </p:txBody>
      </p:sp>
      <p:sp>
        <p:nvSpPr>
          <p:cNvPr id="65" name="Google Shape;65;g221f1429d4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30</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62880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c6ab1e37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c6ab1e37b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g3c6ab1e37b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extLst>
      <p:ext uri="{BB962C8B-B14F-4D97-AF65-F5344CB8AC3E}">
        <p14:creationId xmlns:p14="http://schemas.microsoft.com/office/powerpoint/2010/main" val="35809410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1f1429d4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g221f1429d4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dirty="0"/>
          </a:p>
        </p:txBody>
      </p:sp>
      <p:sp>
        <p:nvSpPr>
          <p:cNvPr id="65" name="Google Shape;65;g221f1429d4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31</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258117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1f1429d4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g221f1429d4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dirty="0"/>
          </a:p>
        </p:txBody>
      </p:sp>
      <p:sp>
        <p:nvSpPr>
          <p:cNvPr id="65" name="Google Shape;65;g221f1429d4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32</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170454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1f1429d4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g221f1429d4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dirty="0"/>
          </a:p>
        </p:txBody>
      </p:sp>
      <p:sp>
        <p:nvSpPr>
          <p:cNvPr id="65" name="Google Shape;65;g221f1429d4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33</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576579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1f1429d4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g221f1429d4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dirty="0"/>
          </a:p>
        </p:txBody>
      </p:sp>
      <p:sp>
        <p:nvSpPr>
          <p:cNvPr id="65" name="Google Shape;65;g221f1429d4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34</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549900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1f1429d4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g221f1429d4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dirty="0"/>
          </a:p>
        </p:txBody>
      </p:sp>
      <p:sp>
        <p:nvSpPr>
          <p:cNvPr id="65" name="Google Shape;65;g221f1429d4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35</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161673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1f1429d4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g221f1429d4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dirty="0"/>
          </a:p>
        </p:txBody>
      </p:sp>
      <p:sp>
        <p:nvSpPr>
          <p:cNvPr id="65" name="Google Shape;65;g221f1429d4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36</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029109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1f1429d4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g221f1429d4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dirty="0"/>
          </a:p>
        </p:txBody>
      </p:sp>
      <p:sp>
        <p:nvSpPr>
          <p:cNvPr id="65" name="Google Shape;65;g221f1429d4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37</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207542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1f1429d4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g221f1429d4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dirty="0"/>
          </a:p>
        </p:txBody>
      </p:sp>
      <p:sp>
        <p:nvSpPr>
          <p:cNvPr id="65" name="Google Shape;65;g221f1429d4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38</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271523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1f1429d4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g221f1429d4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dirty="0"/>
          </a:p>
        </p:txBody>
      </p:sp>
      <p:sp>
        <p:nvSpPr>
          <p:cNvPr id="65" name="Google Shape;65;g221f1429d4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39</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530843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1f1429d4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g221f1429d4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dirty="0"/>
          </a:p>
        </p:txBody>
      </p:sp>
      <p:sp>
        <p:nvSpPr>
          <p:cNvPr id="65" name="Google Shape;65;g221f1429d4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40</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15257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1f1429d4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g221f1429d4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t>ne machine that drew particular attention implemented an algorithm that </a:t>
            </a:r>
            <a:r>
              <a:rPr lang="en-US" dirty="0" err="1"/>
              <a:t>Luhn</a:t>
            </a:r>
            <a:r>
              <a:rPr lang="en-US" dirty="0"/>
              <a:t> called </a:t>
            </a:r>
            <a:r>
              <a:rPr lang="en-US" dirty="0">
                <a:hlinkClick r:id="rId3"/>
              </a:rPr>
              <a:t>KWIC, for Key Word in Context</a:t>
            </a:r>
            <a:r>
              <a:rPr lang="en-US" dirty="0"/>
              <a:t>. Taking in a large number of texts—typically, articles from 500 to 5,000 words in length—the KWIC system could quickly and automatically construct a kind of index.</a:t>
            </a:r>
          </a:p>
          <a:p>
            <a:pPr marL="0" marR="0" lvl="0" indent="0" algn="l" rtl="0">
              <a:spcBef>
                <a:spcPts val="0"/>
              </a:spcBef>
              <a:spcAft>
                <a:spcPts val="0"/>
              </a:spcAft>
              <a:buNone/>
            </a:pPr>
            <a:endParaRPr lang="en-US" dirty="0"/>
          </a:p>
          <a:p>
            <a:pPr marL="0" marR="0" lvl="0" indent="0" algn="l" rtl="0">
              <a:spcBef>
                <a:spcPts val="0"/>
              </a:spcBef>
              <a:spcAft>
                <a:spcPts val="0"/>
              </a:spcAft>
              <a:buNone/>
            </a:pPr>
            <a:r>
              <a:rPr lang="en-US" dirty="0"/>
              <a:t>A Business Intelligence System</a:t>
            </a:r>
          </a:p>
        </p:txBody>
      </p:sp>
      <p:sp>
        <p:nvSpPr>
          <p:cNvPr id="65" name="Google Shape;65;g221f1429d4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946569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1f1429d4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g221f1429d4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dirty="0"/>
          </a:p>
        </p:txBody>
      </p:sp>
      <p:sp>
        <p:nvSpPr>
          <p:cNvPr id="65" name="Google Shape;65;g221f1429d4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41</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946723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1f1429d4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g221f1429d4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dirty="0"/>
          </a:p>
        </p:txBody>
      </p:sp>
      <p:sp>
        <p:nvSpPr>
          <p:cNvPr id="65" name="Google Shape;65;g221f1429d4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42</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610607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c6ab1e37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c6ab1e37b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g3c6ab1e37b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43</a:t>
            </a:fld>
            <a:endParaRPr/>
          </a:p>
        </p:txBody>
      </p:sp>
    </p:spTree>
    <p:extLst>
      <p:ext uri="{BB962C8B-B14F-4D97-AF65-F5344CB8AC3E}">
        <p14:creationId xmlns:p14="http://schemas.microsoft.com/office/powerpoint/2010/main" val="16337969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21f1429d4_1_1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21f1429d4_1_13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lnSpc>
                <a:spcPct val="144444"/>
              </a:lnSpc>
              <a:spcBef>
                <a:spcPts val="0"/>
              </a:spcBef>
              <a:spcAft>
                <a:spcPts val="0"/>
              </a:spcAft>
              <a:buNone/>
            </a:pPr>
            <a:endParaRPr sz="1350">
              <a:latin typeface="Arial"/>
              <a:ea typeface="Arial"/>
              <a:cs typeface="Arial"/>
              <a:sym typeface="Arial"/>
            </a:endParaRPr>
          </a:p>
        </p:txBody>
      </p:sp>
      <p:sp>
        <p:nvSpPr>
          <p:cNvPr id="95" name="Google Shape;95;g221f1429d4_1_13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1f1429d4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g221f1429d4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
        <p:nvSpPr>
          <p:cNvPr id="65" name="Google Shape;65;g221f1429d4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45</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991540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e7baa85fb_2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e7baa85fb_2_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g1e7baa85fb_2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1f1429d4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g221f1429d4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65" name="Google Shape;65;g221f1429d4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91532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1f1429d4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g221f1429d4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65" name="Google Shape;65;g221f1429d4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05005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c6ab1e37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c6ab1e37b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g3c6ab1e37b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extLst>
      <p:ext uri="{BB962C8B-B14F-4D97-AF65-F5344CB8AC3E}">
        <p14:creationId xmlns:p14="http://schemas.microsoft.com/office/powerpoint/2010/main" val="2602444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1f1429d4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g221f1429d4_0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dirty="0"/>
          </a:p>
        </p:txBody>
      </p:sp>
      <p:sp>
        <p:nvSpPr>
          <p:cNvPr id="65" name="Google Shape;65;g221f1429d4_0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47242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c6ab1e37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c6ab1e37b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g3c6ab1e37b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extLst>
      <p:ext uri="{BB962C8B-B14F-4D97-AF65-F5344CB8AC3E}">
        <p14:creationId xmlns:p14="http://schemas.microsoft.com/office/powerpoint/2010/main" val="11506835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Orange-Purple" type="title">
  <p:cSld name="TITLE">
    <p:spTree>
      <p:nvGrpSpPr>
        <p:cNvPr id="1" name="Shape 13"/>
        <p:cNvGrpSpPr/>
        <p:nvPr/>
      </p:nvGrpSpPr>
      <p:grpSpPr>
        <a:xfrm>
          <a:off x="0" y="0"/>
          <a:ext cx="0" cy="0"/>
          <a:chOff x="0" y="0"/>
          <a:chExt cx="0" cy="0"/>
        </a:xfrm>
      </p:grpSpPr>
      <p:pic>
        <p:nvPicPr>
          <p:cNvPr id="14" name="Google Shape;14;p2" descr="BusDev Presentation Cover Background.jpg"/>
          <p:cNvPicPr preferRelativeResize="0"/>
          <p:nvPr/>
        </p:nvPicPr>
        <p:blipFill rotWithShape="1">
          <a:blip r:embed="rId2">
            <a:alphaModFix/>
          </a:blip>
          <a:srcRect/>
          <a:stretch/>
        </p:blipFill>
        <p:spPr>
          <a:xfrm>
            <a:off x="0" y="0"/>
            <a:ext cx="18288000" cy="10287000"/>
          </a:xfrm>
          <a:prstGeom prst="rect">
            <a:avLst/>
          </a:prstGeom>
          <a:noFill/>
          <a:ln>
            <a:noFill/>
          </a:ln>
        </p:spPr>
      </p:pic>
      <p:pic>
        <p:nvPicPr>
          <p:cNvPr id="15" name="Google Shape;15;p2"/>
          <p:cNvPicPr preferRelativeResize="0"/>
          <p:nvPr/>
        </p:nvPicPr>
        <p:blipFill rotWithShape="1">
          <a:blip r:embed="rId3">
            <a:alphaModFix/>
          </a:blip>
          <a:srcRect/>
          <a:stretch/>
        </p:blipFill>
        <p:spPr>
          <a:xfrm>
            <a:off x="962626" y="858691"/>
            <a:ext cx="3435000" cy="3435000"/>
          </a:xfrm>
          <a:prstGeom prst="rect">
            <a:avLst/>
          </a:prstGeom>
          <a:noFill/>
          <a:ln>
            <a:noFill/>
          </a:ln>
        </p:spPr>
      </p:pic>
      <p:sp>
        <p:nvSpPr>
          <p:cNvPr id="16" name="Google Shape;16;p2"/>
          <p:cNvSpPr txBox="1">
            <a:spLocks noGrp="1"/>
          </p:cNvSpPr>
          <p:nvPr>
            <p:ph type="ctrTitle"/>
          </p:nvPr>
        </p:nvSpPr>
        <p:spPr>
          <a:xfrm>
            <a:off x="1170950" y="4293703"/>
            <a:ext cx="15544800" cy="2140200"/>
          </a:xfrm>
          <a:prstGeom prst="rect">
            <a:avLst/>
          </a:prstGeom>
          <a:noFill/>
          <a:ln>
            <a:noFill/>
          </a:ln>
        </p:spPr>
        <p:txBody>
          <a:bodyPr spcFirstLastPara="1" wrap="square" lIns="167625" tIns="167625" rIns="167625" bIns="167625" anchor="b" anchorCtr="0"/>
          <a:lstStyle>
            <a:lvl1pPr marL="0" marR="0" lvl="0" indent="0" rtl="0">
              <a:lnSpc>
                <a:spcPct val="90000"/>
              </a:lnSpc>
              <a:spcBef>
                <a:spcPts val="0"/>
              </a:spcBef>
              <a:spcAft>
                <a:spcPts val="0"/>
              </a:spcAft>
              <a:buClr>
                <a:schemeClr val="lt1"/>
              </a:buClr>
              <a:buSzPts val="2600"/>
              <a:buFont typeface="Lato"/>
              <a:buNone/>
              <a:defRPr sz="8800" b="0" i="0" u="none" strike="noStrike" cap="none">
                <a:solidFill>
                  <a:schemeClr val="lt1"/>
                </a:solidFill>
                <a:latin typeface="Lato"/>
                <a:ea typeface="Lato"/>
                <a:cs typeface="Lato"/>
                <a:sym typeface="Lato"/>
              </a:defRPr>
            </a:lvl1pPr>
            <a:lvl2pPr lvl="1" indent="0">
              <a:spcBef>
                <a:spcPts val="0"/>
              </a:spcBef>
              <a:spcAft>
                <a:spcPts val="0"/>
              </a:spcAft>
              <a:buSzPts val="2600"/>
              <a:buNone/>
              <a:defRPr sz="3300"/>
            </a:lvl2pPr>
            <a:lvl3pPr lvl="2" indent="0">
              <a:spcBef>
                <a:spcPts val="0"/>
              </a:spcBef>
              <a:spcAft>
                <a:spcPts val="0"/>
              </a:spcAft>
              <a:buSzPts val="2600"/>
              <a:buNone/>
              <a:defRPr sz="3300"/>
            </a:lvl3pPr>
            <a:lvl4pPr lvl="3" indent="0">
              <a:spcBef>
                <a:spcPts val="0"/>
              </a:spcBef>
              <a:spcAft>
                <a:spcPts val="0"/>
              </a:spcAft>
              <a:buSzPts val="2600"/>
              <a:buNone/>
              <a:defRPr sz="3300"/>
            </a:lvl4pPr>
            <a:lvl5pPr lvl="4" indent="0">
              <a:spcBef>
                <a:spcPts val="0"/>
              </a:spcBef>
              <a:spcAft>
                <a:spcPts val="0"/>
              </a:spcAft>
              <a:buSzPts val="2600"/>
              <a:buNone/>
              <a:defRPr sz="3300"/>
            </a:lvl5pPr>
            <a:lvl6pPr lvl="5" indent="0">
              <a:spcBef>
                <a:spcPts val="0"/>
              </a:spcBef>
              <a:spcAft>
                <a:spcPts val="0"/>
              </a:spcAft>
              <a:buSzPts val="2600"/>
              <a:buNone/>
              <a:defRPr sz="3300"/>
            </a:lvl6pPr>
            <a:lvl7pPr lvl="6" indent="0">
              <a:spcBef>
                <a:spcPts val="0"/>
              </a:spcBef>
              <a:spcAft>
                <a:spcPts val="0"/>
              </a:spcAft>
              <a:buSzPts val="2600"/>
              <a:buNone/>
              <a:defRPr sz="3300"/>
            </a:lvl7pPr>
            <a:lvl8pPr lvl="7" indent="0">
              <a:spcBef>
                <a:spcPts val="0"/>
              </a:spcBef>
              <a:spcAft>
                <a:spcPts val="0"/>
              </a:spcAft>
              <a:buSzPts val="2600"/>
              <a:buNone/>
              <a:defRPr sz="3300"/>
            </a:lvl8pPr>
            <a:lvl9pPr lvl="8" indent="0">
              <a:spcBef>
                <a:spcPts val="0"/>
              </a:spcBef>
              <a:spcAft>
                <a:spcPts val="0"/>
              </a:spcAft>
              <a:buSzPts val="2600"/>
              <a:buNone/>
              <a:defRPr sz="3300"/>
            </a:lvl9pPr>
          </a:lstStyle>
          <a:p>
            <a:endParaRPr/>
          </a:p>
        </p:txBody>
      </p:sp>
      <p:sp>
        <p:nvSpPr>
          <p:cNvPr id="17" name="Google Shape;17;p2"/>
          <p:cNvSpPr txBox="1">
            <a:spLocks noGrp="1"/>
          </p:cNvSpPr>
          <p:nvPr>
            <p:ph type="subTitle" idx="1"/>
          </p:nvPr>
        </p:nvSpPr>
        <p:spPr>
          <a:xfrm>
            <a:off x="1285600" y="6571899"/>
            <a:ext cx="13716000" cy="2483700"/>
          </a:xfrm>
          <a:prstGeom prst="rect">
            <a:avLst/>
          </a:prstGeom>
          <a:noFill/>
          <a:ln>
            <a:noFill/>
          </a:ln>
        </p:spPr>
        <p:txBody>
          <a:bodyPr spcFirstLastPara="1" wrap="square" lIns="167625" tIns="167625" rIns="167625" bIns="167625" anchor="t" anchorCtr="0"/>
          <a:lstStyle>
            <a:lvl1pPr marL="0" marR="0" lvl="0" indent="0" rtl="0">
              <a:lnSpc>
                <a:spcPct val="90000"/>
              </a:lnSpc>
              <a:spcBef>
                <a:spcPts val="1800"/>
              </a:spcBef>
              <a:spcAft>
                <a:spcPts val="0"/>
              </a:spcAft>
              <a:buClr>
                <a:schemeClr val="lt1"/>
              </a:buClr>
              <a:buSzPts val="5100"/>
              <a:buFont typeface="Arial"/>
              <a:buNone/>
              <a:defRPr sz="4400" b="0" i="0" u="none" strike="noStrike" cap="none">
                <a:solidFill>
                  <a:schemeClr val="lt1"/>
                </a:solidFill>
                <a:latin typeface="Lato"/>
                <a:ea typeface="Lato"/>
                <a:cs typeface="Lato"/>
                <a:sym typeface="Lato"/>
              </a:defRPr>
            </a:lvl1pPr>
            <a:lvl2pPr marL="838200" marR="0" lvl="1" indent="0" rtl="0">
              <a:lnSpc>
                <a:spcPct val="90000"/>
              </a:lnSpc>
              <a:spcBef>
                <a:spcPts val="900"/>
              </a:spcBef>
              <a:spcAft>
                <a:spcPts val="0"/>
              </a:spcAft>
              <a:buClr>
                <a:schemeClr val="dk1"/>
              </a:buClr>
              <a:buSzPts val="4400"/>
              <a:buFont typeface="Arial"/>
              <a:buNone/>
              <a:defRPr sz="3700" b="0" i="0" u="none" strike="noStrike" cap="none">
                <a:solidFill>
                  <a:schemeClr val="dk1"/>
                </a:solidFill>
                <a:latin typeface="Calibri"/>
                <a:ea typeface="Calibri"/>
                <a:cs typeface="Calibri"/>
                <a:sym typeface="Calibri"/>
              </a:defRPr>
            </a:lvl2pPr>
            <a:lvl3pPr marL="1676400" marR="0" lvl="2" indent="0" rtl="0">
              <a:lnSpc>
                <a:spcPct val="90000"/>
              </a:lnSpc>
              <a:spcBef>
                <a:spcPts val="900"/>
              </a:spcBef>
              <a:spcAft>
                <a:spcPts val="0"/>
              </a:spcAft>
              <a:buClr>
                <a:schemeClr val="dk1"/>
              </a:buClr>
              <a:buSzPts val="3700"/>
              <a:buFont typeface="Arial"/>
              <a:buNone/>
              <a:defRPr sz="3300" b="0" i="0" u="none" strike="noStrike" cap="none">
                <a:solidFill>
                  <a:schemeClr val="dk1"/>
                </a:solidFill>
                <a:latin typeface="Calibri"/>
                <a:ea typeface="Calibri"/>
                <a:cs typeface="Calibri"/>
                <a:sym typeface="Calibri"/>
              </a:defRPr>
            </a:lvl3pPr>
            <a:lvl4pPr marL="2514600" marR="0" lvl="3" indent="0"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4pPr>
            <a:lvl5pPr marL="3352800" marR="0" lvl="4" indent="0"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5pPr>
            <a:lvl6pPr marL="4191000" marR="0" lvl="5" indent="0"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6pPr>
            <a:lvl7pPr marL="5029200" marR="0" lvl="6" indent="0"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7pPr>
            <a:lvl8pPr marL="5867400" marR="0" lvl="7" indent="0"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8pPr>
            <a:lvl9pPr marL="6705600" marR="0" lvl="8" indent="0"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Cover - Meeting Table">
  <p:cSld name="Section Cover - Meeting Table">
    <p:spTree>
      <p:nvGrpSpPr>
        <p:cNvPr id="1" name="Shape 36"/>
        <p:cNvGrpSpPr/>
        <p:nvPr/>
      </p:nvGrpSpPr>
      <p:grpSpPr>
        <a:xfrm>
          <a:off x="0" y="0"/>
          <a:ext cx="0" cy="0"/>
          <a:chOff x="0" y="0"/>
          <a:chExt cx="0" cy="0"/>
        </a:xfrm>
      </p:grpSpPr>
      <p:pic>
        <p:nvPicPr>
          <p:cNvPr id="37" name="Google Shape;37;p7" descr="Meeting Table.jpg"/>
          <p:cNvPicPr preferRelativeResize="0"/>
          <p:nvPr/>
        </p:nvPicPr>
        <p:blipFill rotWithShape="1">
          <a:blip r:embed="rId2">
            <a:alphaModFix/>
          </a:blip>
          <a:srcRect/>
          <a:stretch/>
        </p:blipFill>
        <p:spPr>
          <a:xfrm>
            <a:off x="0" y="0"/>
            <a:ext cx="18288000" cy="10287000"/>
          </a:xfrm>
          <a:prstGeom prst="rect">
            <a:avLst/>
          </a:prstGeom>
          <a:noFill/>
          <a:ln>
            <a:noFill/>
          </a:ln>
        </p:spPr>
      </p:pic>
      <p:sp>
        <p:nvSpPr>
          <p:cNvPr id="38" name="Google Shape;38;p7"/>
          <p:cNvSpPr txBox="1">
            <a:spLocks noGrp="1"/>
          </p:cNvSpPr>
          <p:nvPr>
            <p:ph type="ctrTitle"/>
          </p:nvPr>
        </p:nvSpPr>
        <p:spPr>
          <a:xfrm>
            <a:off x="1371600" y="1683544"/>
            <a:ext cx="15544800" cy="3581400"/>
          </a:xfrm>
          <a:prstGeom prst="rect">
            <a:avLst/>
          </a:prstGeom>
          <a:noFill/>
          <a:ln>
            <a:noFill/>
          </a:ln>
        </p:spPr>
        <p:txBody>
          <a:bodyPr spcFirstLastPara="1" wrap="square" lIns="167625" tIns="167625" rIns="167625" bIns="167625" anchor="b" anchorCtr="0"/>
          <a:lstStyle>
            <a:lvl1pPr marL="0" marR="0" lvl="0" indent="0" algn="ctr" rtl="0">
              <a:lnSpc>
                <a:spcPct val="90000"/>
              </a:lnSpc>
              <a:spcBef>
                <a:spcPts val="0"/>
              </a:spcBef>
              <a:spcAft>
                <a:spcPts val="0"/>
              </a:spcAft>
              <a:buClr>
                <a:schemeClr val="lt1"/>
              </a:buClr>
              <a:buSzPts val="2600"/>
              <a:buFont typeface="Lato"/>
              <a:buNone/>
              <a:defRPr sz="8800" b="0" i="0" u="none" strike="noStrike" cap="none">
                <a:solidFill>
                  <a:schemeClr val="lt1"/>
                </a:solidFill>
                <a:latin typeface="Lato"/>
                <a:ea typeface="Lato"/>
                <a:cs typeface="Lato"/>
                <a:sym typeface="Lato"/>
              </a:defRPr>
            </a:lvl1pPr>
            <a:lvl2pPr lvl="1" indent="0">
              <a:spcBef>
                <a:spcPts val="0"/>
              </a:spcBef>
              <a:spcAft>
                <a:spcPts val="0"/>
              </a:spcAft>
              <a:buSzPts val="2600"/>
              <a:buNone/>
              <a:defRPr sz="3300"/>
            </a:lvl2pPr>
            <a:lvl3pPr lvl="2" indent="0">
              <a:spcBef>
                <a:spcPts val="0"/>
              </a:spcBef>
              <a:spcAft>
                <a:spcPts val="0"/>
              </a:spcAft>
              <a:buSzPts val="2600"/>
              <a:buNone/>
              <a:defRPr sz="3300"/>
            </a:lvl3pPr>
            <a:lvl4pPr lvl="3" indent="0">
              <a:spcBef>
                <a:spcPts val="0"/>
              </a:spcBef>
              <a:spcAft>
                <a:spcPts val="0"/>
              </a:spcAft>
              <a:buSzPts val="2600"/>
              <a:buNone/>
              <a:defRPr sz="3300"/>
            </a:lvl4pPr>
            <a:lvl5pPr lvl="4" indent="0">
              <a:spcBef>
                <a:spcPts val="0"/>
              </a:spcBef>
              <a:spcAft>
                <a:spcPts val="0"/>
              </a:spcAft>
              <a:buSzPts val="2600"/>
              <a:buNone/>
              <a:defRPr sz="3300"/>
            </a:lvl5pPr>
            <a:lvl6pPr lvl="5" indent="0">
              <a:spcBef>
                <a:spcPts val="0"/>
              </a:spcBef>
              <a:spcAft>
                <a:spcPts val="0"/>
              </a:spcAft>
              <a:buSzPts val="2600"/>
              <a:buNone/>
              <a:defRPr sz="3300"/>
            </a:lvl6pPr>
            <a:lvl7pPr lvl="6" indent="0">
              <a:spcBef>
                <a:spcPts val="0"/>
              </a:spcBef>
              <a:spcAft>
                <a:spcPts val="0"/>
              </a:spcAft>
              <a:buSzPts val="2600"/>
              <a:buNone/>
              <a:defRPr sz="3300"/>
            </a:lvl7pPr>
            <a:lvl8pPr lvl="7" indent="0">
              <a:spcBef>
                <a:spcPts val="0"/>
              </a:spcBef>
              <a:spcAft>
                <a:spcPts val="0"/>
              </a:spcAft>
              <a:buSzPts val="2600"/>
              <a:buNone/>
              <a:defRPr sz="3300"/>
            </a:lvl8pPr>
            <a:lvl9pPr lvl="8" indent="0">
              <a:spcBef>
                <a:spcPts val="0"/>
              </a:spcBef>
              <a:spcAft>
                <a:spcPts val="0"/>
              </a:spcAft>
              <a:buSzPts val="2600"/>
              <a:buNone/>
              <a:defRPr sz="3300"/>
            </a:lvl9pPr>
          </a:lstStyle>
          <a:p>
            <a:endParaRPr/>
          </a:p>
        </p:txBody>
      </p:sp>
      <p:sp>
        <p:nvSpPr>
          <p:cNvPr id="39" name="Google Shape;39;p7"/>
          <p:cNvSpPr txBox="1">
            <a:spLocks noGrp="1"/>
          </p:cNvSpPr>
          <p:nvPr>
            <p:ph type="subTitle" idx="1"/>
          </p:nvPr>
        </p:nvSpPr>
        <p:spPr>
          <a:xfrm>
            <a:off x="2286000" y="5403057"/>
            <a:ext cx="13716000" cy="2483700"/>
          </a:xfrm>
          <a:prstGeom prst="rect">
            <a:avLst/>
          </a:prstGeom>
          <a:noFill/>
          <a:ln>
            <a:noFill/>
          </a:ln>
        </p:spPr>
        <p:txBody>
          <a:bodyPr spcFirstLastPara="1" wrap="square" lIns="167625" tIns="167625" rIns="167625" bIns="167625" anchor="t" anchorCtr="0"/>
          <a:lstStyle>
            <a:lvl1pPr marL="0" marR="0" lvl="0" indent="0" algn="ctr" rtl="0">
              <a:lnSpc>
                <a:spcPct val="90000"/>
              </a:lnSpc>
              <a:spcBef>
                <a:spcPts val="1800"/>
              </a:spcBef>
              <a:spcAft>
                <a:spcPts val="0"/>
              </a:spcAft>
              <a:buClr>
                <a:schemeClr val="lt1"/>
              </a:buClr>
              <a:buSzPts val="5100"/>
              <a:buFont typeface="Arial"/>
              <a:buNone/>
              <a:defRPr sz="4400" b="0" i="0" u="none" strike="noStrike" cap="none">
                <a:solidFill>
                  <a:schemeClr val="lt1"/>
                </a:solidFill>
                <a:latin typeface="Lato"/>
                <a:ea typeface="Lato"/>
                <a:cs typeface="Lato"/>
                <a:sym typeface="Lato"/>
              </a:defRPr>
            </a:lvl1pPr>
            <a:lvl2pPr marL="838200" marR="0" lvl="1" indent="0" algn="ctr" rtl="0">
              <a:lnSpc>
                <a:spcPct val="90000"/>
              </a:lnSpc>
              <a:spcBef>
                <a:spcPts val="900"/>
              </a:spcBef>
              <a:spcAft>
                <a:spcPts val="0"/>
              </a:spcAft>
              <a:buClr>
                <a:schemeClr val="dk1"/>
              </a:buClr>
              <a:buSzPts val="4400"/>
              <a:buFont typeface="Arial"/>
              <a:buNone/>
              <a:defRPr sz="3700" b="0" i="0" u="none" strike="noStrike" cap="none">
                <a:solidFill>
                  <a:schemeClr val="dk1"/>
                </a:solidFill>
                <a:latin typeface="Calibri"/>
                <a:ea typeface="Calibri"/>
                <a:cs typeface="Calibri"/>
                <a:sym typeface="Calibri"/>
              </a:defRPr>
            </a:lvl2pPr>
            <a:lvl3pPr marL="1676400" marR="0" lvl="2" indent="0" algn="ctr" rtl="0">
              <a:lnSpc>
                <a:spcPct val="90000"/>
              </a:lnSpc>
              <a:spcBef>
                <a:spcPts val="900"/>
              </a:spcBef>
              <a:spcAft>
                <a:spcPts val="0"/>
              </a:spcAft>
              <a:buClr>
                <a:schemeClr val="dk1"/>
              </a:buClr>
              <a:buSzPts val="3700"/>
              <a:buFont typeface="Arial"/>
              <a:buNone/>
              <a:defRPr sz="3300" b="0" i="0" u="none" strike="noStrike" cap="none">
                <a:solidFill>
                  <a:schemeClr val="dk1"/>
                </a:solidFill>
                <a:latin typeface="Calibri"/>
                <a:ea typeface="Calibri"/>
                <a:cs typeface="Calibri"/>
                <a:sym typeface="Calibri"/>
              </a:defRPr>
            </a:lvl3pPr>
            <a:lvl4pPr marL="2514600" marR="0" lvl="3"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4pPr>
            <a:lvl5pPr marL="3352800" marR="0" lvl="4"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5pPr>
            <a:lvl6pPr marL="4191000" marR="0" lvl="5"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6pPr>
            <a:lvl7pPr marL="5029200" marR="0" lvl="6"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7pPr>
            <a:lvl8pPr marL="5867400" marR="0" lvl="7"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8pPr>
            <a:lvl9pPr marL="6705600" marR="0" lvl="8"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564607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Cover - People Working">
  <p:cSld name="Section Cover - People Working">
    <p:spTree>
      <p:nvGrpSpPr>
        <p:cNvPr id="1" name="Shape 18"/>
        <p:cNvGrpSpPr/>
        <p:nvPr/>
      </p:nvGrpSpPr>
      <p:grpSpPr>
        <a:xfrm>
          <a:off x="0" y="0"/>
          <a:ext cx="0" cy="0"/>
          <a:chOff x="0" y="0"/>
          <a:chExt cx="0" cy="0"/>
        </a:xfrm>
      </p:grpSpPr>
      <p:pic>
        <p:nvPicPr>
          <p:cNvPr id="19" name="Google Shape;19;p3" descr="Stress Balls.jpg"/>
          <p:cNvPicPr preferRelativeResize="0"/>
          <p:nvPr/>
        </p:nvPicPr>
        <p:blipFill rotWithShape="1">
          <a:blip r:embed="rId2">
            <a:alphaModFix/>
          </a:blip>
          <a:srcRect/>
          <a:stretch/>
        </p:blipFill>
        <p:spPr>
          <a:xfrm>
            <a:off x="0" y="0"/>
            <a:ext cx="18288000" cy="10287000"/>
          </a:xfrm>
          <a:prstGeom prst="rect">
            <a:avLst/>
          </a:prstGeom>
          <a:noFill/>
          <a:ln>
            <a:noFill/>
          </a:ln>
        </p:spPr>
      </p:pic>
      <p:sp>
        <p:nvSpPr>
          <p:cNvPr id="20" name="Google Shape;20;p3"/>
          <p:cNvSpPr txBox="1">
            <a:spLocks noGrp="1"/>
          </p:cNvSpPr>
          <p:nvPr>
            <p:ph type="ctrTitle"/>
          </p:nvPr>
        </p:nvSpPr>
        <p:spPr>
          <a:xfrm>
            <a:off x="1371600" y="1683544"/>
            <a:ext cx="15544800" cy="3581400"/>
          </a:xfrm>
          <a:prstGeom prst="rect">
            <a:avLst/>
          </a:prstGeom>
          <a:noFill/>
          <a:ln>
            <a:noFill/>
          </a:ln>
        </p:spPr>
        <p:txBody>
          <a:bodyPr spcFirstLastPara="1" wrap="square" lIns="167625" tIns="167625" rIns="167625" bIns="167625" anchor="b" anchorCtr="0"/>
          <a:lstStyle>
            <a:lvl1pPr marL="0" marR="0" lvl="0" indent="0" algn="ctr" rtl="0">
              <a:lnSpc>
                <a:spcPct val="90000"/>
              </a:lnSpc>
              <a:spcBef>
                <a:spcPts val="0"/>
              </a:spcBef>
              <a:spcAft>
                <a:spcPts val="0"/>
              </a:spcAft>
              <a:buClr>
                <a:schemeClr val="lt1"/>
              </a:buClr>
              <a:buSzPts val="2600"/>
              <a:buFont typeface="Lato"/>
              <a:buNone/>
              <a:defRPr sz="8800" b="0" i="0" u="none" strike="noStrike" cap="none">
                <a:solidFill>
                  <a:schemeClr val="lt1"/>
                </a:solidFill>
                <a:latin typeface="Lato"/>
                <a:ea typeface="Lato"/>
                <a:cs typeface="Lato"/>
                <a:sym typeface="Lato"/>
              </a:defRPr>
            </a:lvl1pPr>
            <a:lvl2pPr lvl="1" indent="0">
              <a:spcBef>
                <a:spcPts val="0"/>
              </a:spcBef>
              <a:spcAft>
                <a:spcPts val="0"/>
              </a:spcAft>
              <a:buSzPts val="2600"/>
              <a:buNone/>
              <a:defRPr sz="3300"/>
            </a:lvl2pPr>
            <a:lvl3pPr lvl="2" indent="0">
              <a:spcBef>
                <a:spcPts val="0"/>
              </a:spcBef>
              <a:spcAft>
                <a:spcPts val="0"/>
              </a:spcAft>
              <a:buSzPts val="2600"/>
              <a:buNone/>
              <a:defRPr sz="3300"/>
            </a:lvl3pPr>
            <a:lvl4pPr lvl="3" indent="0">
              <a:spcBef>
                <a:spcPts val="0"/>
              </a:spcBef>
              <a:spcAft>
                <a:spcPts val="0"/>
              </a:spcAft>
              <a:buSzPts val="2600"/>
              <a:buNone/>
              <a:defRPr sz="3300"/>
            </a:lvl4pPr>
            <a:lvl5pPr lvl="4" indent="0">
              <a:spcBef>
                <a:spcPts val="0"/>
              </a:spcBef>
              <a:spcAft>
                <a:spcPts val="0"/>
              </a:spcAft>
              <a:buSzPts val="2600"/>
              <a:buNone/>
              <a:defRPr sz="3300"/>
            </a:lvl5pPr>
            <a:lvl6pPr lvl="5" indent="0">
              <a:spcBef>
                <a:spcPts val="0"/>
              </a:spcBef>
              <a:spcAft>
                <a:spcPts val="0"/>
              </a:spcAft>
              <a:buSzPts val="2600"/>
              <a:buNone/>
              <a:defRPr sz="3300"/>
            </a:lvl6pPr>
            <a:lvl7pPr lvl="6" indent="0">
              <a:spcBef>
                <a:spcPts val="0"/>
              </a:spcBef>
              <a:spcAft>
                <a:spcPts val="0"/>
              </a:spcAft>
              <a:buSzPts val="2600"/>
              <a:buNone/>
              <a:defRPr sz="3300"/>
            </a:lvl7pPr>
            <a:lvl8pPr lvl="7" indent="0">
              <a:spcBef>
                <a:spcPts val="0"/>
              </a:spcBef>
              <a:spcAft>
                <a:spcPts val="0"/>
              </a:spcAft>
              <a:buSzPts val="2600"/>
              <a:buNone/>
              <a:defRPr sz="3300"/>
            </a:lvl8pPr>
            <a:lvl9pPr lvl="8" indent="0">
              <a:spcBef>
                <a:spcPts val="0"/>
              </a:spcBef>
              <a:spcAft>
                <a:spcPts val="0"/>
              </a:spcAft>
              <a:buSzPts val="2600"/>
              <a:buNone/>
              <a:defRPr sz="3300"/>
            </a:lvl9pPr>
          </a:lstStyle>
          <a:p>
            <a:endParaRPr/>
          </a:p>
        </p:txBody>
      </p:sp>
      <p:sp>
        <p:nvSpPr>
          <p:cNvPr id="21" name="Google Shape;21;p3"/>
          <p:cNvSpPr txBox="1">
            <a:spLocks noGrp="1"/>
          </p:cNvSpPr>
          <p:nvPr>
            <p:ph type="subTitle" idx="1"/>
          </p:nvPr>
        </p:nvSpPr>
        <p:spPr>
          <a:xfrm>
            <a:off x="2286000" y="5403057"/>
            <a:ext cx="13716000" cy="2483700"/>
          </a:xfrm>
          <a:prstGeom prst="rect">
            <a:avLst/>
          </a:prstGeom>
          <a:noFill/>
          <a:ln>
            <a:noFill/>
          </a:ln>
        </p:spPr>
        <p:txBody>
          <a:bodyPr spcFirstLastPara="1" wrap="square" lIns="167625" tIns="167625" rIns="167625" bIns="167625" anchor="t" anchorCtr="0"/>
          <a:lstStyle>
            <a:lvl1pPr marL="0" marR="0" lvl="0" indent="0" algn="ctr" rtl="0">
              <a:lnSpc>
                <a:spcPct val="90000"/>
              </a:lnSpc>
              <a:spcBef>
                <a:spcPts val="1800"/>
              </a:spcBef>
              <a:spcAft>
                <a:spcPts val="0"/>
              </a:spcAft>
              <a:buClr>
                <a:schemeClr val="lt1"/>
              </a:buClr>
              <a:buSzPts val="5100"/>
              <a:buFont typeface="Arial"/>
              <a:buNone/>
              <a:defRPr sz="4400" b="0" i="0" u="none" strike="noStrike" cap="none">
                <a:solidFill>
                  <a:schemeClr val="lt1"/>
                </a:solidFill>
                <a:latin typeface="Lato"/>
                <a:ea typeface="Lato"/>
                <a:cs typeface="Lato"/>
                <a:sym typeface="Lato"/>
              </a:defRPr>
            </a:lvl1pPr>
            <a:lvl2pPr marL="838200" marR="0" lvl="1" indent="0" algn="ctr" rtl="0">
              <a:lnSpc>
                <a:spcPct val="90000"/>
              </a:lnSpc>
              <a:spcBef>
                <a:spcPts val="900"/>
              </a:spcBef>
              <a:spcAft>
                <a:spcPts val="0"/>
              </a:spcAft>
              <a:buClr>
                <a:schemeClr val="dk1"/>
              </a:buClr>
              <a:buSzPts val="4400"/>
              <a:buFont typeface="Arial"/>
              <a:buNone/>
              <a:defRPr sz="3700" b="0" i="0" u="none" strike="noStrike" cap="none">
                <a:solidFill>
                  <a:schemeClr val="dk1"/>
                </a:solidFill>
                <a:latin typeface="Calibri"/>
                <a:ea typeface="Calibri"/>
                <a:cs typeface="Calibri"/>
                <a:sym typeface="Calibri"/>
              </a:defRPr>
            </a:lvl2pPr>
            <a:lvl3pPr marL="1676400" marR="0" lvl="2" indent="0" algn="ctr" rtl="0">
              <a:lnSpc>
                <a:spcPct val="90000"/>
              </a:lnSpc>
              <a:spcBef>
                <a:spcPts val="900"/>
              </a:spcBef>
              <a:spcAft>
                <a:spcPts val="0"/>
              </a:spcAft>
              <a:buClr>
                <a:schemeClr val="dk1"/>
              </a:buClr>
              <a:buSzPts val="3700"/>
              <a:buFont typeface="Arial"/>
              <a:buNone/>
              <a:defRPr sz="3300" b="0" i="0" u="none" strike="noStrike" cap="none">
                <a:solidFill>
                  <a:schemeClr val="dk1"/>
                </a:solidFill>
                <a:latin typeface="Calibri"/>
                <a:ea typeface="Calibri"/>
                <a:cs typeface="Calibri"/>
                <a:sym typeface="Calibri"/>
              </a:defRPr>
            </a:lvl3pPr>
            <a:lvl4pPr marL="2514600" marR="0" lvl="3"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4pPr>
            <a:lvl5pPr marL="3352800" marR="0" lvl="4"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5pPr>
            <a:lvl6pPr marL="4191000" marR="0" lvl="5"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6pPr>
            <a:lvl7pPr marL="5029200" marR="0" lvl="6"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7pPr>
            <a:lvl8pPr marL="5867400" marR="0" lvl="7"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8pPr>
            <a:lvl9pPr marL="6705600" marR="0" lvl="8"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lide - Orange-Purple Header">
  <p:cSld name="Slide - Orange-Purple Header">
    <p:spTree>
      <p:nvGrpSpPr>
        <p:cNvPr id="1" name="Shape 22"/>
        <p:cNvGrpSpPr/>
        <p:nvPr/>
      </p:nvGrpSpPr>
      <p:grpSpPr>
        <a:xfrm>
          <a:off x="0" y="0"/>
          <a:ext cx="0" cy="0"/>
          <a:chOff x="0" y="0"/>
          <a:chExt cx="0" cy="0"/>
        </a:xfrm>
      </p:grpSpPr>
      <p:pic>
        <p:nvPicPr>
          <p:cNvPr id="23" name="Google Shape;23;p4" descr="BusDev Presentation Header Background.jpg"/>
          <p:cNvPicPr preferRelativeResize="0"/>
          <p:nvPr/>
        </p:nvPicPr>
        <p:blipFill rotWithShape="1">
          <a:blip r:embed="rId2">
            <a:alphaModFix/>
          </a:blip>
          <a:srcRect t="59" b="59"/>
          <a:stretch/>
        </p:blipFill>
        <p:spPr>
          <a:xfrm>
            <a:off x="0" y="0"/>
            <a:ext cx="18288000" cy="1543050"/>
          </a:xfrm>
          <a:prstGeom prst="rect">
            <a:avLst/>
          </a:prstGeom>
          <a:noFill/>
          <a:ln>
            <a:noFill/>
          </a:ln>
        </p:spPr>
      </p:pic>
      <p:sp>
        <p:nvSpPr>
          <p:cNvPr id="24" name="Google Shape;24;p4"/>
          <p:cNvSpPr txBox="1">
            <a:spLocks noGrp="1"/>
          </p:cNvSpPr>
          <p:nvPr>
            <p:ph type="title"/>
          </p:nvPr>
        </p:nvSpPr>
        <p:spPr>
          <a:xfrm>
            <a:off x="2041625" y="88275"/>
            <a:ext cx="15773400" cy="1366500"/>
          </a:xfrm>
          <a:prstGeom prst="rect">
            <a:avLst/>
          </a:prstGeom>
          <a:noFill/>
          <a:ln>
            <a:noFill/>
          </a:ln>
        </p:spPr>
        <p:txBody>
          <a:bodyPr spcFirstLastPara="1" wrap="square" lIns="167625" tIns="167625" rIns="167625" bIns="167625" anchor="ctr" anchorCtr="0"/>
          <a:lstStyle>
            <a:lvl1pPr marL="0" marR="0" lvl="0" indent="0" algn="l" rtl="0">
              <a:lnSpc>
                <a:spcPct val="90000"/>
              </a:lnSpc>
              <a:spcBef>
                <a:spcPts val="0"/>
              </a:spcBef>
              <a:spcAft>
                <a:spcPts val="0"/>
              </a:spcAft>
              <a:buClr>
                <a:schemeClr val="lt1"/>
              </a:buClr>
              <a:buSzPts val="2600"/>
              <a:buFont typeface="Lato"/>
              <a:buNone/>
              <a:defRPr sz="4400" b="0" i="0" u="none" strike="noStrike" cap="none">
                <a:solidFill>
                  <a:schemeClr val="lt1"/>
                </a:solidFill>
                <a:latin typeface="Lato"/>
                <a:ea typeface="Lato"/>
                <a:cs typeface="Lato"/>
                <a:sym typeface="Lato"/>
              </a:defRPr>
            </a:lvl1pPr>
            <a:lvl2pPr lvl="1" indent="0">
              <a:spcBef>
                <a:spcPts val="0"/>
              </a:spcBef>
              <a:spcAft>
                <a:spcPts val="0"/>
              </a:spcAft>
              <a:buSzPts val="2600"/>
              <a:buNone/>
              <a:defRPr sz="3300"/>
            </a:lvl2pPr>
            <a:lvl3pPr lvl="2" indent="0">
              <a:spcBef>
                <a:spcPts val="0"/>
              </a:spcBef>
              <a:spcAft>
                <a:spcPts val="0"/>
              </a:spcAft>
              <a:buSzPts val="2600"/>
              <a:buNone/>
              <a:defRPr sz="3300"/>
            </a:lvl3pPr>
            <a:lvl4pPr lvl="3" indent="0">
              <a:spcBef>
                <a:spcPts val="0"/>
              </a:spcBef>
              <a:spcAft>
                <a:spcPts val="0"/>
              </a:spcAft>
              <a:buSzPts val="2600"/>
              <a:buNone/>
              <a:defRPr sz="3300"/>
            </a:lvl4pPr>
            <a:lvl5pPr lvl="4" indent="0">
              <a:spcBef>
                <a:spcPts val="0"/>
              </a:spcBef>
              <a:spcAft>
                <a:spcPts val="0"/>
              </a:spcAft>
              <a:buSzPts val="2600"/>
              <a:buNone/>
              <a:defRPr sz="3300"/>
            </a:lvl5pPr>
            <a:lvl6pPr lvl="5" indent="0">
              <a:spcBef>
                <a:spcPts val="0"/>
              </a:spcBef>
              <a:spcAft>
                <a:spcPts val="0"/>
              </a:spcAft>
              <a:buSzPts val="2600"/>
              <a:buNone/>
              <a:defRPr sz="3300"/>
            </a:lvl6pPr>
            <a:lvl7pPr lvl="6" indent="0">
              <a:spcBef>
                <a:spcPts val="0"/>
              </a:spcBef>
              <a:spcAft>
                <a:spcPts val="0"/>
              </a:spcAft>
              <a:buSzPts val="2600"/>
              <a:buNone/>
              <a:defRPr sz="3300"/>
            </a:lvl7pPr>
            <a:lvl8pPr lvl="7" indent="0">
              <a:spcBef>
                <a:spcPts val="0"/>
              </a:spcBef>
              <a:spcAft>
                <a:spcPts val="0"/>
              </a:spcAft>
              <a:buSzPts val="2600"/>
              <a:buNone/>
              <a:defRPr sz="3300"/>
            </a:lvl8pPr>
            <a:lvl9pPr lvl="8" indent="0">
              <a:spcBef>
                <a:spcPts val="0"/>
              </a:spcBef>
              <a:spcAft>
                <a:spcPts val="0"/>
              </a:spcAft>
              <a:buSzPts val="2600"/>
              <a:buNone/>
              <a:defRPr sz="3300"/>
            </a:lvl9pPr>
          </a:lstStyle>
          <a:p>
            <a:endParaRPr/>
          </a:p>
        </p:txBody>
      </p:sp>
      <p:sp>
        <p:nvSpPr>
          <p:cNvPr id="25" name="Google Shape;25;p4"/>
          <p:cNvSpPr txBox="1">
            <a:spLocks noGrp="1"/>
          </p:cNvSpPr>
          <p:nvPr>
            <p:ph type="sldNum" idx="12"/>
          </p:nvPr>
        </p:nvSpPr>
        <p:spPr>
          <a:xfrm>
            <a:off x="14173200" y="995238"/>
            <a:ext cx="4114800" cy="547800"/>
          </a:xfrm>
          <a:prstGeom prst="rect">
            <a:avLst/>
          </a:prstGeom>
          <a:noFill/>
          <a:ln>
            <a:noFill/>
          </a:ln>
        </p:spPr>
        <p:txBody>
          <a:bodyPr spcFirstLastPara="1" wrap="square" lIns="167625" tIns="83775" rIns="167625" bIns="83775" anchor="ctr" anchorCtr="0">
            <a:noAutofit/>
          </a:bodyPr>
          <a:lstStyle>
            <a:lvl1pPr marL="0" marR="0" lvl="0" indent="0" algn="r" rtl="0">
              <a:spcBef>
                <a:spcPts val="0"/>
              </a:spcBef>
              <a:buNone/>
              <a:defRPr sz="2200" b="0" i="0" u="none" strike="noStrike" cap="none">
                <a:solidFill>
                  <a:schemeClr val="lt1"/>
                </a:solidFill>
                <a:latin typeface="Lato"/>
                <a:ea typeface="Lato"/>
                <a:cs typeface="Lato"/>
                <a:sym typeface="Lato"/>
              </a:defRPr>
            </a:lvl1pPr>
            <a:lvl2pPr marL="0" marR="0" lvl="1" indent="0" algn="r" rtl="0">
              <a:spcBef>
                <a:spcPts val="0"/>
              </a:spcBef>
              <a:buNone/>
              <a:defRPr sz="2200" b="0" i="0" u="none" strike="noStrike" cap="none">
                <a:solidFill>
                  <a:schemeClr val="lt1"/>
                </a:solidFill>
                <a:latin typeface="Lato"/>
                <a:ea typeface="Lato"/>
                <a:cs typeface="Lato"/>
                <a:sym typeface="Lato"/>
              </a:defRPr>
            </a:lvl2pPr>
            <a:lvl3pPr marL="0" marR="0" lvl="2" indent="0" algn="r" rtl="0">
              <a:spcBef>
                <a:spcPts val="0"/>
              </a:spcBef>
              <a:buNone/>
              <a:defRPr sz="2200" b="0" i="0" u="none" strike="noStrike" cap="none">
                <a:solidFill>
                  <a:schemeClr val="lt1"/>
                </a:solidFill>
                <a:latin typeface="Lato"/>
                <a:ea typeface="Lato"/>
                <a:cs typeface="Lato"/>
                <a:sym typeface="Lato"/>
              </a:defRPr>
            </a:lvl3pPr>
            <a:lvl4pPr marL="0" marR="0" lvl="3" indent="0" algn="r" rtl="0">
              <a:spcBef>
                <a:spcPts val="0"/>
              </a:spcBef>
              <a:buNone/>
              <a:defRPr sz="2200" b="0" i="0" u="none" strike="noStrike" cap="none">
                <a:solidFill>
                  <a:schemeClr val="lt1"/>
                </a:solidFill>
                <a:latin typeface="Lato"/>
                <a:ea typeface="Lato"/>
                <a:cs typeface="Lato"/>
                <a:sym typeface="Lato"/>
              </a:defRPr>
            </a:lvl4pPr>
            <a:lvl5pPr marL="0" marR="0" lvl="4" indent="0" algn="r" rtl="0">
              <a:spcBef>
                <a:spcPts val="0"/>
              </a:spcBef>
              <a:buNone/>
              <a:defRPr sz="2200" b="0" i="0" u="none" strike="noStrike" cap="none">
                <a:solidFill>
                  <a:schemeClr val="lt1"/>
                </a:solidFill>
                <a:latin typeface="Lato"/>
                <a:ea typeface="Lato"/>
                <a:cs typeface="Lato"/>
                <a:sym typeface="Lato"/>
              </a:defRPr>
            </a:lvl5pPr>
            <a:lvl6pPr marL="0" marR="0" lvl="5" indent="0" algn="r" rtl="0">
              <a:spcBef>
                <a:spcPts val="0"/>
              </a:spcBef>
              <a:buNone/>
              <a:defRPr sz="2200" b="0" i="0" u="none" strike="noStrike" cap="none">
                <a:solidFill>
                  <a:schemeClr val="lt1"/>
                </a:solidFill>
                <a:latin typeface="Lato"/>
                <a:ea typeface="Lato"/>
                <a:cs typeface="Lato"/>
                <a:sym typeface="Lato"/>
              </a:defRPr>
            </a:lvl6pPr>
            <a:lvl7pPr marL="0" marR="0" lvl="6" indent="0" algn="r" rtl="0">
              <a:spcBef>
                <a:spcPts val="0"/>
              </a:spcBef>
              <a:buNone/>
              <a:defRPr sz="2200" b="0" i="0" u="none" strike="noStrike" cap="none">
                <a:solidFill>
                  <a:schemeClr val="lt1"/>
                </a:solidFill>
                <a:latin typeface="Lato"/>
                <a:ea typeface="Lato"/>
                <a:cs typeface="Lato"/>
                <a:sym typeface="Lato"/>
              </a:defRPr>
            </a:lvl7pPr>
            <a:lvl8pPr marL="0" marR="0" lvl="7" indent="0" algn="r" rtl="0">
              <a:spcBef>
                <a:spcPts val="0"/>
              </a:spcBef>
              <a:buNone/>
              <a:defRPr sz="2200" b="0" i="0" u="none" strike="noStrike" cap="none">
                <a:solidFill>
                  <a:schemeClr val="lt1"/>
                </a:solidFill>
                <a:latin typeface="Lato"/>
                <a:ea typeface="Lato"/>
                <a:cs typeface="Lato"/>
                <a:sym typeface="Lato"/>
              </a:defRPr>
            </a:lvl8pPr>
            <a:lvl9pPr marL="0" marR="0" lvl="8" indent="0" algn="r" rtl="0">
              <a:spcBef>
                <a:spcPts val="0"/>
              </a:spcBef>
              <a:buNone/>
              <a:defRPr sz="22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‹nº›</a:t>
            </a:fld>
            <a:endParaRPr/>
          </a:p>
        </p:txBody>
      </p:sp>
      <p:sp>
        <p:nvSpPr>
          <p:cNvPr id="26" name="Google Shape;26;p4"/>
          <p:cNvSpPr txBox="1">
            <a:spLocks noGrp="1"/>
          </p:cNvSpPr>
          <p:nvPr>
            <p:ph type="body" idx="1"/>
          </p:nvPr>
        </p:nvSpPr>
        <p:spPr>
          <a:xfrm>
            <a:off x="1162050" y="2553074"/>
            <a:ext cx="15963900" cy="6869100"/>
          </a:xfrm>
          <a:prstGeom prst="rect">
            <a:avLst/>
          </a:prstGeom>
          <a:noFill/>
          <a:ln>
            <a:noFill/>
          </a:ln>
        </p:spPr>
        <p:txBody>
          <a:bodyPr spcFirstLastPara="1" wrap="square" lIns="167625" tIns="167625" rIns="167625" bIns="167625" anchor="t" anchorCtr="0"/>
          <a:lstStyle>
            <a:lvl1pPr marL="457200" marR="0" lvl="0" indent="-552450" algn="l" rtl="0">
              <a:lnSpc>
                <a:spcPct val="90000"/>
              </a:lnSpc>
              <a:spcBef>
                <a:spcPts val="1800"/>
              </a:spcBef>
              <a:spcAft>
                <a:spcPts val="0"/>
              </a:spcAft>
              <a:buClr>
                <a:schemeClr val="dk1"/>
              </a:buClr>
              <a:buSzPts val="5100"/>
              <a:buFont typeface="Arial"/>
              <a:buChar char="•"/>
              <a:defRPr sz="5100" b="0" i="0" u="none" strike="noStrike" cap="none">
                <a:solidFill>
                  <a:schemeClr val="dk1"/>
                </a:solidFill>
                <a:latin typeface="Lato"/>
                <a:ea typeface="Lato"/>
                <a:cs typeface="Lato"/>
                <a:sym typeface="Lato"/>
              </a:defRPr>
            </a:lvl1pPr>
            <a:lvl2pPr marL="914400" marR="0" lvl="1"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Lato"/>
                <a:ea typeface="Lato"/>
                <a:cs typeface="Lato"/>
                <a:sym typeface="Lato"/>
              </a:defRPr>
            </a:lvl2pPr>
            <a:lvl3pPr marL="1371600" marR="0" lvl="2" indent="-463550" algn="l" rtl="0">
              <a:lnSpc>
                <a:spcPct val="90000"/>
              </a:lnSpc>
              <a:spcBef>
                <a:spcPts val="900"/>
              </a:spcBef>
              <a:spcAft>
                <a:spcPts val="0"/>
              </a:spcAft>
              <a:buClr>
                <a:schemeClr val="dk1"/>
              </a:buClr>
              <a:buSzPts val="3700"/>
              <a:buFont typeface="Arial"/>
              <a:buChar char="•"/>
              <a:defRPr sz="3700" b="0" i="0" u="none" strike="noStrike" cap="none">
                <a:solidFill>
                  <a:schemeClr val="dk1"/>
                </a:solidFill>
                <a:latin typeface="Lato"/>
                <a:ea typeface="Lato"/>
                <a:cs typeface="Lato"/>
                <a:sym typeface="Lato"/>
              </a:defRPr>
            </a:lvl3pPr>
            <a:lvl4pPr marL="1828800" marR="0" lvl="3" indent="-438150" algn="l" rtl="0">
              <a:lnSpc>
                <a:spcPct val="90000"/>
              </a:lnSpc>
              <a:spcBef>
                <a:spcPts val="900"/>
              </a:spcBef>
              <a:spcAft>
                <a:spcPts val="0"/>
              </a:spcAft>
              <a:buClr>
                <a:schemeClr val="dk1"/>
              </a:buClr>
              <a:buSzPts val="3300"/>
              <a:buFont typeface="Arial"/>
              <a:buChar char="•"/>
              <a:defRPr sz="3300" b="0" i="0" u="none" strike="noStrike" cap="none">
                <a:solidFill>
                  <a:schemeClr val="dk1"/>
                </a:solidFill>
                <a:latin typeface="Lato"/>
                <a:ea typeface="Lato"/>
                <a:cs typeface="Lato"/>
                <a:sym typeface="Lato"/>
              </a:defRPr>
            </a:lvl4pPr>
            <a:lvl5pPr marL="2286000" marR="0" lvl="4" indent="-438150" algn="l" rtl="0">
              <a:lnSpc>
                <a:spcPct val="90000"/>
              </a:lnSpc>
              <a:spcBef>
                <a:spcPts val="900"/>
              </a:spcBef>
              <a:spcAft>
                <a:spcPts val="0"/>
              </a:spcAft>
              <a:buClr>
                <a:schemeClr val="dk1"/>
              </a:buClr>
              <a:buSzPts val="3300"/>
              <a:buFont typeface="Arial"/>
              <a:buChar char="•"/>
              <a:defRPr sz="3300" b="0" i="0" u="none" strike="noStrike" cap="none">
                <a:solidFill>
                  <a:schemeClr val="dk1"/>
                </a:solidFill>
                <a:latin typeface="Lato"/>
                <a:ea typeface="Lato"/>
                <a:cs typeface="Lato"/>
                <a:sym typeface="Lato"/>
              </a:defRPr>
            </a:lvl5pPr>
            <a:lvl6pPr marL="2743200" marR="0" lvl="5" indent="-438150" algn="l" rtl="0">
              <a:lnSpc>
                <a:spcPct val="90000"/>
              </a:lnSpc>
              <a:spcBef>
                <a:spcPts val="900"/>
              </a:spcBef>
              <a:spcAft>
                <a:spcPts val="0"/>
              </a:spcAft>
              <a:buClr>
                <a:schemeClr val="dk1"/>
              </a:buClr>
              <a:buSzPts val="3300"/>
              <a:buFont typeface="Arial"/>
              <a:buChar char="•"/>
              <a:defRPr sz="3300" b="0" i="0" u="none" strike="noStrike" cap="none">
                <a:solidFill>
                  <a:schemeClr val="dk1"/>
                </a:solidFill>
                <a:latin typeface="Calibri"/>
                <a:ea typeface="Calibri"/>
                <a:cs typeface="Calibri"/>
                <a:sym typeface="Calibri"/>
              </a:defRPr>
            </a:lvl6pPr>
            <a:lvl7pPr marL="3200400" marR="0" lvl="6" indent="-438150" algn="l" rtl="0">
              <a:lnSpc>
                <a:spcPct val="90000"/>
              </a:lnSpc>
              <a:spcBef>
                <a:spcPts val="900"/>
              </a:spcBef>
              <a:spcAft>
                <a:spcPts val="0"/>
              </a:spcAft>
              <a:buClr>
                <a:schemeClr val="dk1"/>
              </a:buClr>
              <a:buSzPts val="3300"/>
              <a:buFont typeface="Arial"/>
              <a:buChar char="•"/>
              <a:defRPr sz="3300" b="0" i="0" u="none" strike="noStrike" cap="none">
                <a:solidFill>
                  <a:schemeClr val="dk1"/>
                </a:solidFill>
                <a:latin typeface="Calibri"/>
                <a:ea typeface="Calibri"/>
                <a:cs typeface="Calibri"/>
                <a:sym typeface="Calibri"/>
              </a:defRPr>
            </a:lvl7pPr>
            <a:lvl8pPr marL="3657600" marR="0" lvl="7" indent="-438150" algn="l" rtl="0">
              <a:lnSpc>
                <a:spcPct val="90000"/>
              </a:lnSpc>
              <a:spcBef>
                <a:spcPts val="900"/>
              </a:spcBef>
              <a:spcAft>
                <a:spcPts val="0"/>
              </a:spcAft>
              <a:buClr>
                <a:schemeClr val="dk1"/>
              </a:buClr>
              <a:buSzPts val="3300"/>
              <a:buFont typeface="Arial"/>
              <a:buChar char="•"/>
              <a:defRPr sz="3300" b="0" i="0" u="none" strike="noStrike" cap="none">
                <a:solidFill>
                  <a:schemeClr val="dk1"/>
                </a:solidFill>
                <a:latin typeface="Calibri"/>
                <a:ea typeface="Calibri"/>
                <a:cs typeface="Calibri"/>
                <a:sym typeface="Calibri"/>
              </a:defRPr>
            </a:lvl8pPr>
            <a:lvl9pPr marL="4114800" marR="0" lvl="8" indent="-438150" algn="l" rtl="0">
              <a:lnSpc>
                <a:spcPct val="90000"/>
              </a:lnSpc>
              <a:spcBef>
                <a:spcPts val="900"/>
              </a:spcBef>
              <a:spcAft>
                <a:spcPts val="0"/>
              </a:spcAft>
              <a:buClr>
                <a:schemeClr val="dk1"/>
              </a:buClr>
              <a:buSzPts val="3300"/>
              <a:buFont typeface="Arial"/>
              <a:buChar char="•"/>
              <a:defRPr sz="33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 Cover">
  <p:cSld name="Back Cover">
    <p:spTree>
      <p:nvGrpSpPr>
        <p:cNvPr id="1" name="Shape 27"/>
        <p:cNvGrpSpPr/>
        <p:nvPr/>
      </p:nvGrpSpPr>
      <p:grpSpPr>
        <a:xfrm>
          <a:off x="0" y="0"/>
          <a:ext cx="0" cy="0"/>
          <a:chOff x="0" y="0"/>
          <a:chExt cx="0" cy="0"/>
        </a:xfrm>
      </p:grpSpPr>
      <p:pic>
        <p:nvPicPr>
          <p:cNvPr id="28" name="Google Shape;28;p5"/>
          <p:cNvPicPr preferRelativeResize="0"/>
          <p:nvPr/>
        </p:nvPicPr>
        <p:blipFill>
          <a:blip r:embed="rId2">
            <a:alphaModFix/>
          </a:blip>
          <a:stretch>
            <a:fillRect/>
          </a:stretch>
        </p:blipFill>
        <p:spPr>
          <a:xfrm>
            <a:off x="-1" y="0"/>
            <a:ext cx="18287995" cy="10287000"/>
          </a:xfrm>
          <a:prstGeom prst="rect">
            <a:avLst/>
          </a:prstGeom>
          <a:noFill/>
          <a:ln>
            <a:noFill/>
          </a:ln>
        </p:spPr>
      </p:pic>
      <p:pic>
        <p:nvPicPr>
          <p:cNvPr id="29" name="Google Shape;29;p5"/>
          <p:cNvPicPr preferRelativeResize="0"/>
          <p:nvPr/>
        </p:nvPicPr>
        <p:blipFill rotWithShape="1">
          <a:blip r:embed="rId3">
            <a:alphaModFix/>
          </a:blip>
          <a:srcRect/>
          <a:stretch/>
        </p:blipFill>
        <p:spPr>
          <a:xfrm>
            <a:off x="7426501" y="858691"/>
            <a:ext cx="3435000" cy="3435000"/>
          </a:xfrm>
          <a:prstGeom prst="rect">
            <a:avLst/>
          </a:prstGeom>
          <a:noFill/>
          <a:ln>
            <a:noFill/>
          </a:ln>
        </p:spPr>
      </p:pic>
      <p:sp>
        <p:nvSpPr>
          <p:cNvPr id="30" name="Google Shape;30;p5"/>
          <p:cNvSpPr txBox="1">
            <a:spLocks noGrp="1"/>
          </p:cNvSpPr>
          <p:nvPr>
            <p:ph type="ctrTitle"/>
          </p:nvPr>
        </p:nvSpPr>
        <p:spPr>
          <a:xfrm>
            <a:off x="1371600" y="4293703"/>
            <a:ext cx="15544800" cy="2140200"/>
          </a:xfrm>
          <a:prstGeom prst="rect">
            <a:avLst/>
          </a:prstGeom>
          <a:noFill/>
          <a:ln>
            <a:noFill/>
          </a:ln>
        </p:spPr>
        <p:txBody>
          <a:bodyPr spcFirstLastPara="1" wrap="square" lIns="167625" tIns="167625" rIns="167625" bIns="167625" anchor="b" anchorCtr="0"/>
          <a:lstStyle>
            <a:lvl1pPr marL="0" marR="0" lvl="0" indent="0" algn="ctr" rtl="0">
              <a:lnSpc>
                <a:spcPct val="90000"/>
              </a:lnSpc>
              <a:spcBef>
                <a:spcPts val="0"/>
              </a:spcBef>
              <a:spcAft>
                <a:spcPts val="0"/>
              </a:spcAft>
              <a:buClr>
                <a:schemeClr val="lt1"/>
              </a:buClr>
              <a:buSzPts val="2600"/>
              <a:buFont typeface="Lato"/>
              <a:buNone/>
              <a:defRPr sz="8800" b="0" i="0" u="none" strike="noStrike" cap="none">
                <a:solidFill>
                  <a:schemeClr val="lt1"/>
                </a:solidFill>
                <a:latin typeface="Lato"/>
                <a:ea typeface="Lato"/>
                <a:cs typeface="Lato"/>
                <a:sym typeface="Lato"/>
              </a:defRPr>
            </a:lvl1pPr>
            <a:lvl2pPr lvl="1" indent="0">
              <a:spcBef>
                <a:spcPts val="0"/>
              </a:spcBef>
              <a:spcAft>
                <a:spcPts val="0"/>
              </a:spcAft>
              <a:buSzPts val="2600"/>
              <a:buNone/>
              <a:defRPr sz="3300"/>
            </a:lvl2pPr>
            <a:lvl3pPr lvl="2" indent="0">
              <a:spcBef>
                <a:spcPts val="0"/>
              </a:spcBef>
              <a:spcAft>
                <a:spcPts val="0"/>
              </a:spcAft>
              <a:buSzPts val="2600"/>
              <a:buNone/>
              <a:defRPr sz="3300"/>
            </a:lvl3pPr>
            <a:lvl4pPr lvl="3" indent="0">
              <a:spcBef>
                <a:spcPts val="0"/>
              </a:spcBef>
              <a:spcAft>
                <a:spcPts val="0"/>
              </a:spcAft>
              <a:buSzPts val="2600"/>
              <a:buNone/>
              <a:defRPr sz="3300"/>
            </a:lvl4pPr>
            <a:lvl5pPr lvl="4" indent="0">
              <a:spcBef>
                <a:spcPts val="0"/>
              </a:spcBef>
              <a:spcAft>
                <a:spcPts val="0"/>
              </a:spcAft>
              <a:buSzPts val="2600"/>
              <a:buNone/>
              <a:defRPr sz="3300"/>
            </a:lvl5pPr>
            <a:lvl6pPr lvl="5" indent="0">
              <a:spcBef>
                <a:spcPts val="0"/>
              </a:spcBef>
              <a:spcAft>
                <a:spcPts val="0"/>
              </a:spcAft>
              <a:buSzPts val="2600"/>
              <a:buNone/>
              <a:defRPr sz="3300"/>
            </a:lvl6pPr>
            <a:lvl7pPr lvl="6" indent="0">
              <a:spcBef>
                <a:spcPts val="0"/>
              </a:spcBef>
              <a:spcAft>
                <a:spcPts val="0"/>
              </a:spcAft>
              <a:buSzPts val="2600"/>
              <a:buNone/>
              <a:defRPr sz="3300"/>
            </a:lvl7pPr>
            <a:lvl8pPr lvl="7" indent="0">
              <a:spcBef>
                <a:spcPts val="0"/>
              </a:spcBef>
              <a:spcAft>
                <a:spcPts val="0"/>
              </a:spcAft>
              <a:buSzPts val="2600"/>
              <a:buNone/>
              <a:defRPr sz="3300"/>
            </a:lvl8pPr>
            <a:lvl9pPr lvl="8" indent="0">
              <a:spcBef>
                <a:spcPts val="0"/>
              </a:spcBef>
              <a:spcAft>
                <a:spcPts val="0"/>
              </a:spcAft>
              <a:buSzPts val="2600"/>
              <a:buNone/>
              <a:defRPr sz="3300"/>
            </a:lvl9pPr>
          </a:lstStyle>
          <a:p>
            <a:endParaRPr/>
          </a:p>
        </p:txBody>
      </p:sp>
      <p:sp>
        <p:nvSpPr>
          <p:cNvPr id="31" name="Google Shape;31;p5"/>
          <p:cNvSpPr txBox="1">
            <a:spLocks noGrp="1"/>
          </p:cNvSpPr>
          <p:nvPr>
            <p:ph type="subTitle" idx="1"/>
          </p:nvPr>
        </p:nvSpPr>
        <p:spPr>
          <a:xfrm>
            <a:off x="2286000" y="6571899"/>
            <a:ext cx="13716000" cy="1423800"/>
          </a:xfrm>
          <a:prstGeom prst="rect">
            <a:avLst/>
          </a:prstGeom>
          <a:noFill/>
          <a:ln>
            <a:noFill/>
          </a:ln>
        </p:spPr>
        <p:txBody>
          <a:bodyPr spcFirstLastPara="1" wrap="square" lIns="167625" tIns="167625" rIns="167625" bIns="167625" anchor="t" anchorCtr="0"/>
          <a:lstStyle>
            <a:lvl1pPr marL="0" marR="0" lvl="0" indent="0" algn="ctr" rtl="0">
              <a:lnSpc>
                <a:spcPct val="90000"/>
              </a:lnSpc>
              <a:spcBef>
                <a:spcPts val="1800"/>
              </a:spcBef>
              <a:spcAft>
                <a:spcPts val="0"/>
              </a:spcAft>
              <a:buClr>
                <a:schemeClr val="lt1"/>
              </a:buClr>
              <a:buSzPts val="5100"/>
              <a:buFont typeface="Arial"/>
              <a:buNone/>
              <a:defRPr sz="4400" b="0" i="0" u="none" strike="noStrike" cap="none">
                <a:solidFill>
                  <a:schemeClr val="lt1"/>
                </a:solidFill>
                <a:latin typeface="Lato"/>
                <a:ea typeface="Lato"/>
                <a:cs typeface="Lato"/>
                <a:sym typeface="Lato"/>
              </a:defRPr>
            </a:lvl1pPr>
            <a:lvl2pPr marL="838200" marR="0" lvl="1" indent="0" algn="ctr" rtl="0">
              <a:lnSpc>
                <a:spcPct val="90000"/>
              </a:lnSpc>
              <a:spcBef>
                <a:spcPts val="900"/>
              </a:spcBef>
              <a:spcAft>
                <a:spcPts val="0"/>
              </a:spcAft>
              <a:buClr>
                <a:schemeClr val="dk1"/>
              </a:buClr>
              <a:buSzPts val="4400"/>
              <a:buFont typeface="Arial"/>
              <a:buNone/>
              <a:defRPr sz="3700" b="0" i="0" u="none" strike="noStrike" cap="none">
                <a:solidFill>
                  <a:schemeClr val="dk1"/>
                </a:solidFill>
                <a:latin typeface="Calibri"/>
                <a:ea typeface="Calibri"/>
                <a:cs typeface="Calibri"/>
                <a:sym typeface="Calibri"/>
              </a:defRPr>
            </a:lvl2pPr>
            <a:lvl3pPr marL="1676400" marR="0" lvl="2" indent="0" algn="ctr" rtl="0">
              <a:lnSpc>
                <a:spcPct val="90000"/>
              </a:lnSpc>
              <a:spcBef>
                <a:spcPts val="900"/>
              </a:spcBef>
              <a:spcAft>
                <a:spcPts val="0"/>
              </a:spcAft>
              <a:buClr>
                <a:schemeClr val="dk1"/>
              </a:buClr>
              <a:buSzPts val="3700"/>
              <a:buFont typeface="Arial"/>
              <a:buNone/>
              <a:defRPr sz="3300" b="0" i="0" u="none" strike="noStrike" cap="none">
                <a:solidFill>
                  <a:schemeClr val="dk1"/>
                </a:solidFill>
                <a:latin typeface="Calibri"/>
                <a:ea typeface="Calibri"/>
                <a:cs typeface="Calibri"/>
                <a:sym typeface="Calibri"/>
              </a:defRPr>
            </a:lvl3pPr>
            <a:lvl4pPr marL="2514600" marR="0" lvl="3"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4pPr>
            <a:lvl5pPr marL="3352800" marR="0" lvl="4"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5pPr>
            <a:lvl6pPr marL="4191000" marR="0" lvl="5"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6pPr>
            <a:lvl7pPr marL="5029200" marR="0" lvl="6"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7pPr>
            <a:lvl8pPr marL="5867400" marR="0" lvl="7"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8pPr>
            <a:lvl9pPr marL="6705600" marR="0" lvl="8"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Cover - Keyboard">
  <p:cSld name="Section Cover - Keyboard">
    <p:spTree>
      <p:nvGrpSpPr>
        <p:cNvPr id="1" name="Shape 32"/>
        <p:cNvGrpSpPr/>
        <p:nvPr/>
      </p:nvGrpSpPr>
      <p:grpSpPr>
        <a:xfrm>
          <a:off x="0" y="0"/>
          <a:ext cx="0" cy="0"/>
          <a:chOff x="0" y="0"/>
          <a:chExt cx="0" cy="0"/>
        </a:xfrm>
      </p:grpSpPr>
      <p:pic>
        <p:nvPicPr>
          <p:cNvPr id="33" name="Google Shape;33;p6" descr="Keyboard.jpg"/>
          <p:cNvPicPr preferRelativeResize="0"/>
          <p:nvPr/>
        </p:nvPicPr>
        <p:blipFill rotWithShape="1">
          <a:blip r:embed="rId2">
            <a:alphaModFix/>
          </a:blip>
          <a:srcRect/>
          <a:stretch/>
        </p:blipFill>
        <p:spPr>
          <a:xfrm>
            <a:off x="0" y="0"/>
            <a:ext cx="18288000" cy="10287000"/>
          </a:xfrm>
          <a:prstGeom prst="rect">
            <a:avLst/>
          </a:prstGeom>
          <a:noFill/>
          <a:ln>
            <a:noFill/>
          </a:ln>
        </p:spPr>
      </p:pic>
      <p:sp>
        <p:nvSpPr>
          <p:cNvPr id="34" name="Google Shape;34;p6"/>
          <p:cNvSpPr txBox="1">
            <a:spLocks noGrp="1"/>
          </p:cNvSpPr>
          <p:nvPr>
            <p:ph type="ctrTitle"/>
          </p:nvPr>
        </p:nvSpPr>
        <p:spPr>
          <a:xfrm>
            <a:off x="1371600" y="1683544"/>
            <a:ext cx="15544800" cy="3581400"/>
          </a:xfrm>
          <a:prstGeom prst="rect">
            <a:avLst/>
          </a:prstGeom>
          <a:noFill/>
          <a:ln>
            <a:noFill/>
          </a:ln>
        </p:spPr>
        <p:txBody>
          <a:bodyPr spcFirstLastPara="1" wrap="square" lIns="167625" tIns="167625" rIns="167625" bIns="167625" anchor="b" anchorCtr="0"/>
          <a:lstStyle>
            <a:lvl1pPr marL="0" marR="0" lvl="0" indent="0" algn="ctr" rtl="0">
              <a:lnSpc>
                <a:spcPct val="90000"/>
              </a:lnSpc>
              <a:spcBef>
                <a:spcPts val="0"/>
              </a:spcBef>
              <a:spcAft>
                <a:spcPts val="0"/>
              </a:spcAft>
              <a:buClr>
                <a:schemeClr val="lt1"/>
              </a:buClr>
              <a:buSzPts val="2600"/>
              <a:buFont typeface="Lato"/>
              <a:buNone/>
              <a:defRPr sz="8800" b="0" i="0" u="none" strike="noStrike" cap="none">
                <a:solidFill>
                  <a:schemeClr val="lt1"/>
                </a:solidFill>
                <a:latin typeface="Lato"/>
                <a:ea typeface="Lato"/>
                <a:cs typeface="Lato"/>
                <a:sym typeface="Lato"/>
              </a:defRPr>
            </a:lvl1pPr>
            <a:lvl2pPr lvl="1" indent="0">
              <a:spcBef>
                <a:spcPts val="0"/>
              </a:spcBef>
              <a:spcAft>
                <a:spcPts val="0"/>
              </a:spcAft>
              <a:buSzPts val="2600"/>
              <a:buNone/>
              <a:defRPr sz="3300"/>
            </a:lvl2pPr>
            <a:lvl3pPr lvl="2" indent="0">
              <a:spcBef>
                <a:spcPts val="0"/>
              </a:spcBef>
              <a:spcAft>
                <a:spcPts val="0"/>
              </a:spcAft>
              <a:buSzPts val="2600"/>
              <a:buNone/>
              <a:defRPr sz="3300"/>
            </a:lvl3pPr>
            <a:lvl4pPr lvl="3" indent="0">
              <a:spcBef>
                <a:spcPts val="0"/>
              </a:spcBef>
              <a:spcAft>
                <a:spcPts val="0"/>
              </a:spcAft>
              <a:buSzPts val="2600"/>
              <a:buNone/>
              <a:defRPr sz="3300"/>
            </a:lvl4pPr>
            <a:lvl5pPr lvl="4" indent="0">
              <a:spcBef>
                <a:spcPts val="0"/>
              </a:spcBef>
              <a:spcAft>
                <a:spcPts val="0"/>
              </a:spcAft>
              <a:buSzPts val="2600"/>
              <a:buNone/>
              <a:defRPr sz="3300"/>
            </a:lvl5pPr>
            <a:lvl6pPr lvl="5" indent="0">
              <a:spcBef>
                <a:spcPts val="0"/>
              </a:spcBef>
              <a:spcAft>
                <a:spcPts val="0"/>
              </a:spcAft>
              <a:buSzPts val="2600"/>
              <a:buNone/>
              <a:defRPr sz="3300"/>
            </a:lvl6pPr>
            <a:lvl7pPr lvl="6" indent="0">
              <a:spcBef>
                <a:spcPts val="0"/>
              </a:spcBef>
              <a:spcAft>
                <a:spcPts val="0"/>
              </a:spcAft>
              <a:buSzPts val="2600"/>
              <a:buNone/>
              <a:defRPr sz="3300"/>
            </a:lvl7pPr>
            <a:lvl8pPr lvl="7" indent="0">
              <a:spcBef>
                <a:spcPts val="0"/>
              </a:spcBef>
              <a:spcAft>
                <a:spcPts val="0"/>
              </a:spcAft>
              <a:buSzPts val="2600"/>
              <a:buNone/>
              <a:defRPr sz="3300"/>
            </a:lvl8pPr>
            <a:lvl9pPr lvl="8" indent="0">
              <a:spcBef>
                <a:spcPts val="0"/>
              </a:spcBef>
              <a:spcAft>
                <a:spcPts val="0"/>
              </a:spcAft>
              <a:buSzPts val="2600"/>
              <a:buNone/>
              <a:defRPr sz="3300"/>
            </a:lvl9pPr>
          </a:lstStyle>
          <a:p>
            <a:endParaRPr/>
          </a:p>
        </p:txBody>
      </p:sp>
      <p:sp>
        <p:nvSpPr>
          <p:cNvPr id="35" name="Google Shape;35;p6"/>
          <p:cNvSpPr txBox="1">
            <a:spLocks noGrp="1"/>
          </p:cNvSpPr>
          <p:nvPr>
            <p:ph type="subTitle" idx="1"/>
          </p:nvPr>
        </p:nvSpPr>
        <p:spPr>
          <a:xfrm>
            <a:off x="2286000" y="5403057"/>
            <a:ext cx="13716000" cy="2483700"/>
          </a:xfrm>
          <a:prstGeom prst="rect">
            <a:avLst/>
          </a:prstGeom>
          <a:noFill/>
          <a:ln>
            <a:noFill/>
          </a:ln>
        </p:spPr>
        <p:txBody>
          <a:bodyPr spcFirstLastPara="1" wrap="square" lIns="167625" tIns="167625" rIns="167625" bIns="167625" anchor="t" anchorCtr="0"/>
          <a:lstStyle>
            <a:lvl1pPr marL="0" marR="0" lvl="0" indent="0" algn="ctr" rtl="0">
              <a:lnSpc>
                <a:spcPct val="90000"/>
              </a:lnSpc>
              <a:spcBef>
                <a:spcPts val="1800"/>
              </a:spcBef>
              <a:spcAft>
                <a:spcPts val="0"/>
              </a:spcAft>
              <a:buClr>
                <a:schemeClr val="lt1"/>
              </a:buClr>
              <a:buSzPts val="5100"/>
              <a:buFont typeface="Arial"/>
              <a:buNone/>
              <a:defRPr sz="4400" b="0" i="0" u="none" strike="noStrike" cap="none">
                <a:solidFill>
                  <a:schemeClr val="lt1"/>
                </a:solidFill>
                <a:latin typeface="Lato"/>
                <a:ea typeface="Lato"/>
                <a:cs typeface="Lato"/>
                <a:sym typeface="Lato"/>
              </a:defRPr>
            </a:lvl1pPr>
            <a:lvl2pPr marL="838200" marR="0" lvl="1" indent="0" algn="ctr" rtl="0">
              <a:lnSpc>
                <a:spcPct val="90000"/>
              </a:lnSpc>
              <a:spcBef>
                <a:spcPts val="900"/>
              </a:spcBef>
              <a:spcAft>
                <a:spcPts val="0"/>
              </a:spcAft>
              <a:buClr>
                <a:schemeClr val="dk1"/>
              </a:buClr>
              <a:buSzPts val="4400"/>
              <a:buFont typeface="Arial"/>
              <a:buNone/>
              <a:defRPr sz="3700" b="0" i="0" u="none" strike="noStrike" cap="none">
                <a:solidFill>
                  <a:schemeClr val="dk1"/>
                </a:solidFill>
                <a:latin typeface="Calibri"/>
                <a:ea typeface="Calibri"/>
                <a:cs typeface="Calibri"/>
                <a:sym typeface="Calibri"/>
              </a:defRPr>
            </a:lvl2pPr>
            <a:lvl3pPr marL="1676400" marR="0" lvl="2" indent="0" algn="ctr" rtl="0">
              <a:lnSpc>
                <a:spcPct val="90000"/>
              </a:lnSpc>
              <a:spcBef>
                <a:spcPts val="900"/>
              </a:spcBef>
              <a:spcAft>
                <a:spcPts val="0"/>
              </a:spcAft>
              <a:buClr>
                <a:schemeClr val="dk1"/>
              </a:buClr>
              <a:buSzPts val="3700"/>
              <a:buFont typeface="Arial"/>
              <a:buNone/>
              <a:defRPr sz="3300" b="0" i="0" u="none" strike="noStrike" cap="none">
                <a:solidFill>
                  <a:schemeClr val="dk1"/>
                </a:solidFill>
                <a:latin typeface="Calibri"/>
                <a:ea typeface="Calibri"/>
                <a:cs typeface="Calibri"/>
                <a:sym typeface="Calibri"/>
              </a:defRPr>
            </a:lvl3pPr>
            <a:lvl4pPr marL="2514600" marR="0" lvl="3"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4pPr>
            <a:lvl5pPr marL="3352800" marR="0" lvl="4"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5pPr>
            <a:lvl6pPr marL="4191000" marR="0" lvl="5"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6pPr>
            <a:lvl7pPr marL="5029200" marR="0" lvl="6"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7pPr>
            <a:lvl8pPr marL="5867400" marR="0" lvl="7"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8pPr>
            <a:lvl9pPr marL="6705600" marR="0" lvl="8"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Cover - Notebook">
  <p:cSld name="Section Cover - Notebook">
    <p:spTree>
      <p:nvGrpSpPr>
        <p:cNvPr id="1" name="Shape 40"/>
        <p:cNvGrpSpPr/>
        <p:nvPr/>
      </p:nvGrpSpPr>
      <p:grpSpPr>
        <a:xfrm>
          <a:off x="0" y="0"/>
          <a:ext cx="0" cy="0"/>
          <a:chOff x="0" y="0"/>
          <a:chExt cx="0" cy="0"/>
        </a:xfrm>
      </p:grpSpPr>
      <p:pic>
        <p:nvPicPr>
          <p:cNvPr id="41" name="Google Shape;41;p8" descr="Notebook.jpg"/>
          <p:cNvPicPr preferRelativeResize="0"/>
          <p:nvPr/>
        </p:nvPicPr>
        <p:blipFill rotWithShape="1">
          <a:blip r:embed="rId2">
            <a:alphaModFix/>
          </a:blip>
          <a:srcRect/>
          <a:stretch/>
        </p:blipFill>
        <p:spPr>
          <a:xfrm>
            <a:off x="0" y="0"/>
            <a:ext cx="18288000" cy="10287000"/>
          </a:xfrm>
          <a:prstGeom prst="rect">
            <a:avLst/>
          </a:prstGeom>
          <a:noFill/>
          <a:ln>
            <a:noFill/>
          </a:ln>
        </p:spPr>
      </p:pic>
      <p:sp>
        <p:nvSpPr>
          <p:cNvPr id="42" name="Google Shape;42;p8"/>
          <p:cNvSpPr txBox="1">
            <a:spLocks noGrp="1"/>
          </p:cNvSpPr>
          <p:nvPr>
            <p:ph type="ctrTitle"/>
          </p:nvPr>
        </p:nvSpPr>
        <p:spPr>
          <a:xfrm>
            <a:off x="1371600" y="1683544"/>
            <a:ext cx="15544800" cy="3581400"/>
          </a:xfrm>
          <a:prstGeom prst="rect">
            <a:avLst/>
          </a:prstGeom>
          <a:noFill/>
          <a:ln>
            <a:noFill/>
          </a:ln>
        </p:spPr>
        <p:txBody>
          <a:bodyPr spcFirstLastPara="1" wrap="square" lIns="167625" tIns="167625" rIns="167625" bIns="167625" anchor="b" anchorCtr="0"/>
          <a:lstStyle>
            <a:lvl1pPr marL="0" marR="0" lvl="0" indent="0" algn="ctr" rtl="0">
              <a:lnSpc>
                <a:spcPct val="90000"/>
              </a:lnSpc>
              <a:spcBef>
                <a:spcPts val="0"/>
              </a:spcBef>
              <a:spcAft>
                <a:spcPts val="0"/>
              </a:spcAft>
              <a:buClr>
                <a:schemeClr val="lt1"/>
              </a:buClr>
              <a:buSzPts val="2600"/>
              <a:buFont typeface="Lato"/>
              <a:buNone/>
              <a:defRPr sz="8800" b="0" i="0" u="none" strike="noStrike" cap="none">
                <a:solidFill>
                  <a:schemeClr val="lt1"/>
                </a:solidFill>
                <a:latin typeface="Lato"/>
                <a:ea typeface="Lato"/>
                <a:cs typeface="Lato"/>
                <a:sym typeface="Lato"/>
              </a:defRPr>
            </a:lvl1pPr>
            <a:lvl2pPr lvl="1" indent="0">
              <a:spcBef>
                <a:spcPts val="0"/>
              </a:spcBef>
              <a:spcAft>
                <a:spcPts val="0"/>
              </a:spcAft>
              <a:buSzPts val="2600"/>
              <a:buNone/>
              <a:defRPr sz="3300"/>
            </a:lvl2pPr>
            <a:lvl3pPr lvl="2" indent="0">
              <a:spcBef>
                <a:spcPts val="0"/>
              </a:spcBef>
              <a:spcAft>
                <a:spcPts val="0"/>
              </a:spcAft>
              <a:buSzPts val="2600"/>
              <a:buNone/>
              <a:defRPr sz="3300"/>
            </a:lvl3pPr>
            <a:lvl4pPr lvl="3" indent="0">
              <a:spcBef>
                <a:spcPts val="0"/>
              </a:spcBef>
              <a:spcAft>
                <a:spcPts val="0"/>
              </a:spcAft>
              <a:buSzPts val="2600"/>
              <a:buNone/>
              <a:defRPr sz="3300"/>
            </a:lvl4pPr>
            <a:lvl5pPr lvl="4" indent="0">
              <a:spcBef>
                <a:spcPts val="0"/>
              </a:spcBef>
              <a:spcAft>
                <a:spcPts val="0"/>
              </a:spcAft>
              <a:buSzPts val="2600"/>
              <a:buNone/>
              <a:defRPr sz="3300"/>
            </a:lvl5pPr>
            <a:lvl6pPr lvl="5" indent="0">
              <a:spcBef>
                <a:spcPts val="0"/>
              </a:spcBef>
              <a:spcAft>
                <a:spcPts val="0"/>
              </a:spcAft>
              <a:buSzPts val="2600"/>
              <a:buNone/>
              <a:defRPr sz="3300"/>
            </a:lvl6pPr>
            <a:lvl7pPr lvl="6" indent="0">
              <a:spcBef>
                <a:spcPts val="0"/>
              </a:spcBef>
              <a:spcAft>
                <a:spcPts val="0"/>
              </a:spcAft>
              <a:buSzPts val="2600"/>
              <a:buNone/>
              <a:defRPr sz="3300"/>
            </a:lvl7pPr>
            <a:lvl8pPr lvl="7" indent="0">
              <a:spcBef>
                <a:spcPts val="0"/>
              </a:spcBef>
              <a:spcAft>
                <a:spcPts val="0"/>
              </a:spcAft>
              <a:buSzPts val="2600"/>
              <a:buNone/>
              <a:defRPr sz="3300"/>
            </a:lvl8pPr>
            <a:lvl9pPr lvl="8" indent="0">
              <a:spcBef>
                <a:spcPts val="0"/>
              </a:spcBef>
              <a:spcAft>
                <a:spcPts val="0"/>
              </a:spcAft>
              <a:buSzPts val="2600"/>
              <a:buNone/>
              <a:defRPr sz="3300"/>
            </a:lvl9pPr>
          </a:lstStyle>
          <a:p>
            <a:endParaRPr/>
          </a:p>
        </p:txBody>
      </p:sp>
      <p:sp>
        <p:nvSpPr>
          <p:cNvPr id="43" name="Google Shape;43;p8"/>
          <p:cNvSpPr txBox="1">
            <a:spLocks noGrp="1"/>
          </p:cNvSpPr>
          <p:nvPr>
            <p:ph type="subTitle" idx="1"/>
          </p:nvPr>
        </p:nvSpPr>
        <p:spPr>
          <a:xfrm>
            <a:off x="2286000" y="5403057"/>
            <a:ext cx="13716000" cy="2483700"/>
          </a:xfrm>
          <a:prstGeom prst="rect">
            <a:avLst/>
          </a:prstGeom>
          <a:noFill/>
          <a:ln>
            <a:noFill/>
          </a:ln>
        </p:spPr>
        <p:txBody>
          <a:bodyPr spcFirstLastPara="1" wrap="square" lIns="167625" tIns="167625" rIns="167625" bIns="167625" anchor="t" anchorCtr="0"/>
          <a:lstStyle>
            <a:lvl1pPr marL="0" marR="0" lvl="0" indent="0" algn="ctr" rtl="0">
              <a:lnSpc>
                <a:spcPct val="90000"/>
              </a:lnSpc>
              <a:spcBef>
                <a:spcPts val="1800"/>
              </a:spcBef>
              <a:spcAft>
                <a:spcPts val="0"/>
              </a:spcAft>
              <a:buClr>
                <a:schemeClr val="lt1"/>
              </a:buClr>
              <a:buSzPts val="5100"/>
              <a:buFont typeface="Arial"/>
              <a:buNone/>
              <a:defRPr sz="4400" b="0" i="0" u="none" strike="noStrike" cap="none">
                <a:solidFill>
                  <a:schemeClr val="lt1"/>
                </a:solidFill>
                <a:latin typeface="Lato"/>
                <a:ea typeface="Lato"/>
                <a:cs typeface="Lato"/>
                <a:sym typeface="Lato"/>
              </a:defRPr>
            </a:lvl1pPr>
            <a:lvl2pPr marL="838200" marR="0" lvl="1" indent="0" algn="ctr" rtl="0">
              <a:lnSpc>
                <a:spcPct val="90000"/>
              </a:lnSpc>
              <a:spcBef>
                <a:spcPts val="900"/>
              </a:spcBef>
              <a:spcAft>
                <a:spcPts val="0"/>
              </a:spcAft>
              <a:buClr>
                <a:schemeClr val="dk1"/>
              </a:buClr>
              <a:buSzPts val="4400"/>
              <a:buFont typeface="Arial"/>
              <a:buNone/>
              <a:defRPr sz="3700" b="0" i="0" u="none" strike="noStrike" cap="none">
                <a:solidFill>
                  <a:schemeClr val="dk1"/>
                </a:solidFill>
                <a:latin typeface="Calibri"/>
                <a:ea typeface="Calibri"/>
                <a:cs typeface="Calibri"/>
                <a:sym typeface="Calibri"/>
              </a:defRPr>
            </a:lvl2pPr>
            <a:lvl3pPr marL="1676400" marR="0" lvl="2" indent="0" algn="ctr" rtl="0">
              <a:lnSpc>
                <a:spcPct val="90000"/>
              </a:lnSpc>
              <a:spcBef>
                <a:spcPts val="900"/>
              </a:spcBef>
              <a:spcAft>
                <a:spcPts val="0"/>
              </a:spcAft>
              <a:buClr>
                <a:schemeClr val="dk1"/>
              </a:buClr>
              <a:buSzPts val="3700"/>
              <a:buFont typeface="Arial"/>
              <a:buNone/>
              <a:defRPr sz="3300" b="0" i="0" u="none" strike="noStrike" cap="none">
                <a:solidFill>
                  <a:schemeClr val="dk1"/>
                </a:solidFill>
                <a:latin typeface="Calibri"/>
                <a:ea typeface="Calibri"/>
                <a:cs typeface="Calibri"/>
                <a:sym typeface="Calibri"/>
              </a:defRPr>
            </a:lvl3pPr>
            <a:lvl4pPr marL="2514600" marR="0" lvl="3"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4pPr>
            <a:lvl5pPr marL="3352800" marR="0" lvl="4"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5pPr>
            <a:lvl6pPr marL="4191000" marR="0" lvl="5"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6pPr>
            <a:lvl7pPr marL="5029200" marR="0" lvl="6"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7pPr>
            <a:lvl8pPr marL="5867400" marR="0" lvl="7"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8pPr>
            <a:lvl9pPr marL="6705600" marR="0" lvl="8"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Cover - Office and Logo">
  <p:cSld name="Section Cover - Office and Logo">
    <p:spTree>
      <p:nvGrpSpPr>
        <p:cNvPr id="1" name="Shape 44"/>
        <p:cNvGrpSpPr/>
        <p:nvPr/>
      </p:nvGrpSpPr>
      <p:grpSpPr>
        <a:xfrm>
          <a:off x="0" y="0"/>
          <a:ext cx="0" cy="0"/>
          <a:chOff x="0" y="0"/>
          <a:chExt cx="0" cy="0"/>
        </a:xfrm>
      </p:grpSpPr>
      <p:pic>
        <p:nvPicPr>
          <p:cNvPr id="45" name="Google Shape;45;p9" descr="Office and Logo.jpg"/>
          <p:cNvPicPr preferRelativeResize="0"/>
          <p:nvPr/>
        </p:nvPicPr>
        <p:blipFill rotWithShape="1">
          <a:blip r:embed="rId2">
            <a:alphaModFix/>
          </a:blip>
          <a:srcRect/>
          <a:stretch/>
        </p:blipFill>
        <p:spPr>
          <a:xfrm>
            <a:off x="0" y="0"/>
            <a:ext cx="18288000" cy="10287000"/>
          </a:xfrm>
          <a:prstGeom prst="rect">
            <a:avLst/>
          </a:prstGeom>
          <a:noFill/>
          <a:ln>
            <a:noFill/>
          </a:ln>
        </p:spPr>
      </p:pic>
      <p:sp>
        <p:nvSpPr>
          <p:cNvPr id="46" name="Google Shape;46;p9"/>
          <p:cNvSpPr txBox="1">
            <a:spLocks noGrp="1"/>
          </p:cNvSpPr>
          <p:nvPr>
            <p:ph type="ctrTitle"/>
          </p:nvPr>
        </p:nvSpPr>
        <p:spPr>
          <a:xfrm>
            <a:off x="1371600" y="1683544"/>
            <a:ext cx="15544800" cy="3581400"/>
          </a:xfrm>
          <a:prstGeom prst="rect">
            <a:avLst/>
          </a:prstGeom>
          <a:noFill/>
          <a:ln>
            <a:noFill/>
          </a:ln>
        </p:spPr>
        <p:txBody>
          <a:bodyPr spcFirstLastPara="1" wrap="square" lIns="167625" tIns="167625" rIns="167625" bIns="167625" anchor="b" anchorCtr="0"/>
          <a:lstStyle>
            <a:lvl1pPr marL="0" marR="0" lvl="0" indent="0" algn="ctr" rtl="0">
              <a:lnSpc>
                <a:spcPct val="90000"/>
              </a:lnSpc>
              <a:spcBef>
                <a:spcPts val="0"/>
              </a:spcBef>
              <a:spcAft>
                <a:spcPts val="0"/>
              </a:spcAft>
              <a:buClr>
                <a:schemeClr val="lt1"/>
              </a:buClr>
              <a:buSzPts val="2600"/>
              <a:buFont typeface="Lato"/>
              <a:buNone/>
              <a:defRPr sz="8800" b="0" i="0" u="none" strike="noStrike" cap="none">
                <a:solidFill>
                  <a:schemeClr val="lt1"/>
                </a:solidFill>
                <a:latin typeface="Lato"/>
                <a:ea typeface="Lato"/>
                <a:cs typeface="Lato"/>
                <a:sym typeface="Lato"/>
              </a:defRPr>
            </a:lvl1pPr>
            <a:lvl2pPr lvl="1" indent="0">
              <a:spcBef>
                <a:spcPts val="0"/>
              </a:spcBef>
              <a:spcAft>
                <a:spcPts val="0"/>
              </a:spcAft>
              <a:buSzPts val="2600"/>
              <a:buNone/>
              <a:defRPr sz="3300"/>
            </a:lvl2pPr>
            <a:lvl3pPr lvl="2" indent="0">
              <a:spcBef>
                <a:spcPts val="0"/>
              </a:spcBef>
              <a:spcAft>
                <a:spcPts val="0"/>
              </a:spcAft>
              <a:buSzPts val="2600"/>
              <a:buNone/>
              <a:defRPr sz="3300"/>
            </a:lvl3pPr>
            <a:lvl4pPr lvl="3" indent="0">
              <a:spcBef>
                <a:spcPts val="0"/>
              </a:spcBef>
              <a:spcAft>
                <a:spcPts val="0"/>
              </a:spcAft>
              <a:buSzPts val="2600"/>
              <a:buNone/>
              <a:defRPr sz="3300"/>
            </a:lvl4pPr>
            <a:lvl5pPr lvl="4" indent="0">
              <a:spcBef>
                <a:spcPts val="0"/>
              </a:spcBef>
              <a:spcAft>
                <a:spcPts val="0"/>
              </a:spcAft>
              <a:buSzPts val="2600"/>
              <a:buNone/>
              <a:defRPr sz="3300"/>
            </a:lvl5pPr>
            <a:lvl6pPr lvl="5" indent="0">
              <a:spcBef>
                <a:spcPts val="0"/>
              </a:spcBef>
              <a:spcAft>
                <a:spcPts val="0"/>
              </a:spcAft>
              <a:buSzPts val="2600"/>
              <a:buNone/>
              <a:defRPr sz="3300"/>
            </a:lvl6pPr>
            <a:lvl7pPr lvl="6" indent="0">
              <a:spcBef>
                <a:spcPts val="0"/>
              </a:spcBef>
              <a:spcAft>
                <a:spcPts val="0"/>
              </a:spcAft>
              <a:buSzPts val="2600"/>
              <a:buNone/>
              <a:defRPr sz="3300"/>
            </a:lvl7pPr>
            <a:lvl8pPr lvl="7" indent="0">
              <a:spcBef>
                <a:spcPts val="0"/>
              </a:spcBef>
              <a:spcAft>
                <a:spcPts val="0"/>
              </a:spcAft>
              <a:buSzPts val="2600"/>
              <a:buNone/>
              <a:defRPr sz="3300"/>
            </a:lvl8pPr>
            <a:lvl9pPr lvl="8" indent="0">
              <a:spcBef>
                <a:spcPts val="0"/>
              </a:spcBef>
              <a:spcAft>
                <a:spcPts val="0"/>
              </a:spcAft>
              <a:buSzPts val="2600"/>
              <a:buNone/>
              <a:defRPr sz="3300"/>
            </a:lvl9pPr>
          </a:lstStyle>
          <a:p>
            <a:endParaRPr/>
          </a:p>
        </p:txBody>
      </p:sp>
      <p:sp>
        <p:nvSpPr>
          <p:cNvPr id="47" name="Google Shape;47;p9"/>
          <p:cNvSpPr txBox="1">
            <a:spLocks noGrp="1"/>
          </p:cNvSpPr>
          <p:nvPr>
            <p:ph type="subTitle" idx="1"/>
          </p:nvPr>
        </p:nvSpPr>
        <p:spPr>
          <a:xfrm>
            <a:off x="2286000" y="5403057"/>
            <a:ext cx="13716000" cy="2483700"/>
          </a:xfrm>
          <a:prstGeom prst="rect">
            <a:avLst/>
          </a:prstGeom>
          <a:noFill/>
          <a:ln>
            <a:noFill/>
          </a:ln>
        </p:spPr>
        <p:txBody>
          <a:bodyPr spcFirstLastPara="1" wrap="square" lIns="167625" tIns="167625" rIns="167625" bIns="167625" anchor="t" anchorCtr="0"/>
          <a:lstStyle>
            <a:lvl1pPr marL="0" marR="0" lvl="0" indent="0" algn="ctr" rtl="0">
              <a:lnSpc>
                <a:spcPct val="90000"/>
              </a:lnSpc>
              <a:spcBef>
                <a:spcPts val="1800"/>
              </a:spcBef>
              <a:spcAft>
                <a:spcPts val="0"/>
              </a:spcAft>
              <a:buClr>
                <a:schemeClr val="lt1"/>
              </a:buClr>
              <a:buSzPts val="5100"/>
              <a:buFont typeface="Arial"/>
              <a:buNone/>
              <a:defRPr sz="4400" b="0" i="0" u="none" strike="noStrike" cap="none">
                <a:solidFill>
                  <a:schemeClr val="lt1"/>
                </a:solidFill>
                <a:latin typeface="Lato"/>
                <a:ea typeface="Lato"/>
                <a:cs typeface="Lato"/>
                <a:sym typeface="Lato"/>
              </a:defRPr>
            </a:lvl1pPr>
            <a:lvl2pPr marL="838200" marR="0" lvl="1" indent="0" algn="ctr" rtl="0">
              <a:lnSpc>
                <a:spcPct val="90000"/>
              </a:lnSpc>
              <a:spcBef>
                <a:spcPts val="900"/>
              </a:spcBef>
              <a:spcAft>
                <a:spcPts val="0"/>
              </a:spcAft>
              <a:buClr>
                <a:schemeClr val="dk1"/>
              </a:buClr>
              <a:buSzPts val="4400"/>
              <a:buFont typeface="Arial"/>
              <a:buNone/>
              <a:defRPr sz="3700" b="0" i="0" u="none" strike="noStrike" cap="none">
                <a:solidFill>
                  <a:schemeClr val="dk1"/>
                </a:solidFill>
                <a:latin typeface="Calibri"/>
                <a:ea typeface="Calibri"/>
                <a:cs typeface="Calibri"/>
                <a:sym typeface="Calibri"/>
              </a:defRPr>
            </a:lvl2pPr>
            <a:lvl3pPr marL="1676400" marR="0" lvl="2" indent="0" algn="ctr" rtl="0">
              <a:lnSpc>
                <a:spcPct val="90000"/>
              </a:lnSpc>
              <a:spcBef>
                <a:spcPts val="900"/>
              </a:spcBef>
              <a:spcAft>
                <a:spcPts val="0"/>
              </a:spcAft>
              <a:buClr>
                <a:schemeClr val="dk1"/>
              </a:buClr>
              <a:buSzPts val="3700"/>
              <a:buFont typeface="Arial"/>
              <a:buNone/>
              <a:defRPr sz="3300" b="0" i="0" u="none" strike="noStrike" cap="none">
                <a:solidFill>
                  <a:schemeClr val="dk1"/>
                </a:solidFill>
                <a:latin typeface="Calibri"/>
                <a:ea typeface="Calibri"/>
                <a:cs typeface="Calibri"/>
                <a:sym typeface="Calibri"/>
              </a:defRPr>
            </a:lvl3pPr>
            <a:lvl4pPr marL="2514600" marR="0" lvl="3"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4pPr>
            <a:lvl5pPr marL="3352800" marR="0" lvl="4"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5pPr>
            <a:lvl6pPr marL="4191000" marR="0" lvl="5"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6pPr>
            <a:lvl7pPr marL="5029200" marR="0" lvl="6"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7pPr>
            <a:lvl8pPr marL="5867400" marR="0" lvl="7"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8pPr>
            <a:lvl9pPr marL="6705600" marR="0" lvl="8"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Cover - People Working 2">
  <p:cSld name="Section Cover - People Working 2">
    <p:spTree>
      <p:nvGrpSpPr>
        <p:cNvPr id="1" name="Shape 48"/>
        <p:cNvGrpSpPr/>
        <p:nvPr/>
      </p:nvGrpSpPr>
      <p:grpSpPr>
        <a:xfrm>
          <a:off x="0" y="0"/>
          <a:ext cx="0" cy="0"/>
          <a:chOff x="0" y="0"/>
          <a:chExt cx="0" cy="0"/>
        </a:xfrm>
      </p:grpSpPr>
      <p:pic>
        <p:nvPicPr>
          <p:cNvPr id="49" name="Google Shape;49;p10" descr="People Working.jpg"/>
          <p:cNvPicPr preferRelativeResize="0"/>
          <p:nvPr/>
        </p:nvPicPr>
        <p:blipFill rotWithShape="1">
          <a:blip r:embed="rId2">
            <a:alphaModFix/>
          </a:blip>
          <a:srcRect/>
          <a:stretch/>
        </p:blipFill>
        <p:spPr>
          <a:xfrm>
            <a:off x="0" y="0"/>
            <a:ext cx="18288000" cy="10287000"/>
          </a:xfrm>
          <a:prstGeom prst="rect">
            <a:avLst/>
          </a:prstGeom>
          <a:noFill/>
          <a:ln>
            <a:noFill/>
          </a:ln>
        </p:spPr>
      </p:pic>
      <p:sp>
        <p:nvSpPr>
          <p:cNvPr id="50" name="Google Shape;50;p10"/>
          <p:cNvSpPr txBox="1">
            <a:spLocks noGrp="1"/>
          </p:cNvSpPr>
          <p:nvPr>
            <p:ph type="ctrTitle"/>
          </p:nvPr>
        </p:nvSpPr>
        <p:spPr>
          <a:xfrm>
            <a:off x="1371600" y="1683544"/>
            <a:ext cx="15544800" cy="3581400"/>
          </a:xfrm>
          <a:prstGeom prst="rect">
            <a:avLst/>
          </a:prstGeom>
          <a:noFill/>
          <a:ln>
            <a:noFill/>
          </a:ln>
        </p:spPr>
        <p:txBody>
          <a:bodyPr spcFirstLastPara="1" wrap="square" lIns="167625" tIns="167625" rIns="167625" bIns="167625" anchor="b" anchorCtr="0"/>
          <a:lstStyle>
            <a:lvl1pPr marL="0" marR="0" lvl="0" indent="0" algn="ctr" rtl="0">
              <a:lnSpc>
                <a:spcPct val="90000"/>
              </a:lnSpc>
              <a:spcBef>
                <a:spcPts val="0"/>
              </a:spcBef>
              <a:spcAft>
                <a:spcPts val="0"/>
              </a:spcAft>
              <a:buClr>
                <a:schemeClr val="lt1"/>
              </a:buClr>
              <a:buSzPts val="2600"/>
              <a:buFont typeface="Lato"/>
              <a:buNone/>
              <a:defRPr sz="8800" b="0" i="0" u="none" strike="noStrike" cap="none">
                <a:solidFill>
                  <a:schemeClr val="lt1"/>
                </a:solidFill>
                <a:latin typeface="Lato"/>
                <a:ea typeface="Lato"/>
                <a:cs typeface="Lato"/>
                <a:sym typeface="Lato"/>
              </a:defRPr>
            </a:lvl1pPr>
            <a:lvl2pPr lvl="1" indent="0">
              <a:spcBef>
                <a:spcPts val="0"/>
              </a:spcBef>
              <a:spcAft>
                <a:spcPts val="0"/>
              </a:spcAft>
              <a:buSzPts val="2600"/>
              <a:buNone/>
              <a:defRPr sz="3300"/>
            </a:lvl2pPr>
            <a:lvl3pPr lvl="2" indent="0">
              <a:spcBef>
                <a:spcPts val="0"/>
              </a:spcBef>
              <a:spcAft>
                <a:spcPts val="0"/>
              </a:spcAft>
              <a:buSzPts val="2600"/>
              <a:buNone/>
              <a:defRPr sz="3300"/>
            </a:lvl3pPr>
            <a:lvl4pPr lvl="3" indent="0">
              <a:spcBef>
                <a:spcPts val="0"/>
              </a:spcBef>
              <a:spcAft>
                <a:spcPts val="0"/>
              </a:spcAft>
              <a:buSzPts val="2600"/>
              <a:buNone/>
              <a:defRPr sz="3300"/>
            </a:lvl4pPr>
            <a:lvl5pPr lvl="4" indent="0">
              <a:spcBef>
                <a:spcPts val="0"/>
              </a:spcBef>
              <a:spcAft>
                <a:spcPts val="0"/>
              </a:spcAft>
              <a:buSzPts val="2600"/>
              <a:buNone/>
              <a:defRPr sz="3300"/>
            </a:lvl5pPr>
            <a:lvl6pPr lvl="5" indent="0">
              <a:spcBef>
                <a:spcPts val="0"/>
              </a:spcBef>
              <a:spcAft>
                <a:spcPts val="0"/>
              </a:spcAft>
              <a:buSzPts val="2600"/>
              <a:buNone/>
              <a:defRPr sz="3300"/>
            </a:lvl6pPr>
            <a:lvl7pPr lvl="6" indent="0">
              <a:spcBef>
                <a:spcPts val="0"/>
              </a:spcBef>
              <a:spcAft>
                <a:spcPts val="0"/>
              </a:spcAft>
              <a:buSzPts val="2600"/>
              <a:buNone/>
              <a:defRPr sz="3300"/>
            </a:lvl7pPr>
            <a:lvl8pPr lvl="7" indent="0">
              <a:spcBef>
                <a:spcPts val="0"/>
              </a:spcBef>
              <a:spcAft>
                <a:spcPts val="0"/>
              </a:spcAft>
              <a:buSzPts val="2600"/>
              <a:buNone/>
              <a:defRPr sz="3300"/>
            </a:lvl8pPr>
            <a:lvl9pPr lvl="8" indent="0">
              <a:spcBef>
                <a:spcPts val="0"/>
              </a:spcBef>
              <a:spcAft>
                <a:spcPts val="0"/>
              </a:spcAft>
              <a:buSzPts val="2600"/>
              <a:buNone/>
              <a:defRPr sz="3300"/>
            </a:lvl9pPr>
          </a:lstStyle>
          <a:p>
            <a:endParaRPr/>
          </a:p>
        </p:txBody>
      </p:sp>
      <p:sp>
        <p:nvSpPr>
          <p:cNvPr id="51" name="Google Shape;51;p10"/>
          <p:cNvSpPr txBox="1">
            <a:spLocks noGrp="1"/>
          </p:cNvSpPr>
          <p:nvPr>
            <p:ph type="subTitle" idx="1"/>
          </p:nvPr>
        </p:nvSpPr>
        <p:spPr>
          <a:xfrm>
            <a:off x="2286000" y="5403057"/>
            <a:ext cx="13716000" cy="2483700"/>
          </a:xfrm>
          <a:prstGeom prst="rect">
            <a:avLst/>
          </a:prstGeom>
          <a:noFill/>
          <a:ln>
            <a:noFill/>
          </a:ln>
        </p:spPr>
        <p:txBody>
          <a:bodyPr spcFirstLastPara="1" wrap="square" lIns="167625" tIns="167625" rIns="167625" bIns="167625" anchor="t" anchorCtr="0"/>
          <a:lstStyle>
            <a:lvl1pPr marL="0" marR="0" lvl="0" indent="0" algn="ctr" rtl="0">
              <a:lnSpc>
                <a:spcPct val="90000"/>
              </a:lnSpc>
              <a:spcBef>
                <a:spcPts val="1800"/>
              </a:spcBef>
              <a:spcAft>
                <a:spcPts val="0"/>
              </a:spcAft>
              <a:buClr>
                <a:schemeClr val="lt1"/>
              </a:buClr>
              <a:buSzPts val="5100"/>
              <a:buFont typeface="Arial"/>
              <a:buNone/>
              <a:defRPr sz="4400" b="0" i="0" u="none" strike="noStrike" cap="none">
                <a:solidFill>
                  <a:schemeClr val="lt1"/>
                </a:solidFill>
                <a:latin typeface="Lato"/>
                <a:ea typeface="Lato"/>
                <a:cs typeface="Lato"/>
                <a:sym typeface="Lato"/>
              </a:defRPr>
            </a:lvl1pPr>
            <a:lvl2pPr marL="838200" marR="0" lvl="1" indent="0" algn="ctr" rtl="0">
              <a:lnSpc>
                <a:spcPct val="90000"/>
              </a:lnSpc>
              <a:spcBef>
                <a:spcPts val="900"/>
              </a:spcBef>
              <a:spcAft>
                <a:spcPts val="0"/>
              </a:spcAft>
              <a:buClr>
                <a:schemeClr val="dk1"/>
              </a:buClr>
              <a:buSzPts val="4400"/>
              <a:buFont typeface="Arial"/>
              <a:buNone/>
              <a:defRPr sz="3700" b="0" i="0" u="none" strike="noStrike" cap="none">
                <a:solidFill>
                  <a:schemeClr val="dk1"/>
                </a:solidFill>
                <a:latin typeface="Calibri"/>
                <a:ea typeface="Calibri"/>
                <a:cs typeface="Calibri"/>
                <a:sym typeface="Calibri"/>
              </a:defRPr>
            </a:lvl2pPr>
            <a:lvl3pPr marL="1676400" marR="0" lvl="2" indent="0" algn="ctr" rtl="0">
              <a:lnSpc>
                <a:spcPct val="90000"/>
              </a:lnSpc>
              <a:spcBef>
                <a:spcPts val="900"/>
              </a:spcBef>
              <a:spcAft>
                <a:spcPts val="0"/>
              </a:spcAft>
              <a:buClr>
                <a:schemeClr val="dk1"/>
              </a:buClr>
              <a:buSzPts val="3700"/>
              <a:buFont typeface="Arial"/>
              <a:buNone/>
              <a:defRPr sz="3300" b="0" i="0" u="none" strike="noStrike" cap="none">
                <a:solidFill>
                  <a:schemeClr val="dk1"/>
                </a:solidFill>
                <a:latin typeface="Calibri"/>
                <a:ea typeface="Calibri"/>
                <a:cs typeface="Calibri"/>
                <a:sym typeface="Calibri"/>
              </a:defRPr>
            </a:lvl3pPr>
            <a:lvl4pPr marL="2514600" marR="0" lvl="3"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4pPr>
            <a:lvl5pPr marL="3352800" marR="0" lvl="4"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5pPr>
            <a:lvl6pPr marL="4191000" marR="0" lvl="5"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6pPr>
            <a:lvl7pPr marL="5029200" marR="0" lvl="6"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7pPr>
            <a:lvl8pPr marL="5867400" marR="0" lvl="7"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8pPr>
            <a:lvl9pPr marL="6705600" marR="0" lvl="8"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Cover - Team">
  <p:cSld name="Section Cover - Team">
    <p:spTree>
      <p:nvGrpSpPr>
        <p:cNvPr id="1" name="Shape 52"/>
        <p:cNvGrpSpPr/>
        <p:nvPr/>
      </p:nvGrpSpPr>
      <p:grpSpPr>
        <a:xfrm>
          <a:off x="0" y="0"/>
          <a:ext cx="0" cy="0"/>
          <a:chOff x="0" y="0"/>
          <a:chExt cx="0" cy="0"/>
        </a:xfrm>
      </p:grpSpPr>
      <p:pic>
        <p:nvPicPr>
          <p:cNvPr id="53" name="Google Shape;53;p11" descr="Team.jpg"/>
          <p:cNvPicPr preferRelativeResize="0"/>
          <p:nvPr/>
        </p:nvPicPr>
        <p:blipFill rotWithShape="1">
          <a:blip r:embed="rId2">
            <a:alphaModFix/>
          </a:blip>
          <a:srcRect/>
          <a:stretch/>
        </p:blipFill>
        <p:spPr>
          <a:xfrm>
            <a:off x="0" y="0"/>
            <a:ext cx="18288000" cy="10287000"/>
          </a:xfrm>
          <a:prstGeom prst="rect">
            <a:avLst/>
          </a:prstGeom>
          <a:noFill/>
          <a:ln>
            <a:noFill/>
          </a:ln>
        </p:spPr>
      </p:pic>
      <p:sp>
        <p:nvSpPr>
          <p:cNvPr id="54" name="Google Shape;54;p11"/>
          <p:cNvSpPr txBox="1">
            <a:spLocks noGrp="1"/>
          </p:cNvSpPr>
          <p:nvPr>
            <p:ph type="ctrTitle"/>
          </p:nvPr>
        </p:nvSpPr>
        <p:spPr>
          <a:xfrm>
            <a:off x="1371600" y="1683544"/>
            <a:ext cx="15544800" cy="3581400"/>
          </a:xfrm>
          <a:prstGeom prst="rect">
            <a:avLst/>
          </a:prstGeom>
          <a:noFill/>
          <a:ln>
            <a:noFill/>
          </a:ln>
        </p:spPr>
        <p:txBody>
          <a:bodyPr spcFirstLastPara="1" wrap="square" lIns="167625" tIns="167625" rIns="167625" bIns="167625" anchor="b" anchorCtr="0"/>
          <a:lstStyle>
            <a:lvl1pPr marL="0" marR="0" lvl="0" indent="0" algn="ctr" rtl="0">
              <a:lnSpc>
                <a:spcPct val="90000"/>
              </a:lnSpc>
              <a:spcBef>
                <a:spcPts val="0"/>
              </a:spcBef>
              <a:spcAft>
                <a:spcPts val="0"/>
              </a:spcAft>
              <a:buClr>
                <a:schemeClr val="lt1"/>
              </a:buClr>
              <a:buSzPts val="2600"/>
              <a:buFont typeface="Lato"/>
              <a:buNone/>
              <a:defRPr sz="8800" b="0" i="0" u="none" strike="noStrike" cap="none">
                <a:solidFill>
                  <a:schemeClr val="lt1"/>
                </a:solidFill>
                <a:latin typeface="Lato"/>
                <a:ea typeface="Lato"/>
                <a:cs typeface="Lato"/>
                <a:sym typeface="Lato"/>
              </a:defRPr>
            </a:lvl1pPr>
            <a:lvl2pPr lvl="1" indent="0">
              <a:spcBef>
                <a:spcPts val="0"/>
              </a:spcBef>
              <a:spcAft>
                <a:spcPts val="0"/>
              </a:spcAft>
              <a:buSzPts val="2600"/>
              <a:buNone/>
              <a:defRPr sz="3300"/>
            </a:lvl2pPr>
            <a:lvl3pPr lvl="2" indent="0">
              <a:spcBef>
                <a:spcPts val="0"/>
              </a:spcBef>
              <a:spcAft>
                <a:spcPts val="0"/>
              </a:spcAft>
              <a:buSzPts val="2600"/>
              <a:buNone/>
              <a:defRPr sz="3300"/>
            </a:lvl3pPr>
            <a:lvl4pPr lvl="3" indent="0">
              <a:spcBef>
                <a:spcPts val="0"/>
              </a:spcBef>
              <a:spcAft>
                <a:spcPts val="0"/>
              </a:spcAft>
              <a:buSzPts val="2600"/>
              <a:buNone/>
              <a:defRPr sz="3300"/>
            </a:lvl4pPr>
            <a:lvl5pPr lvl="4" indent="0">
              <a:spcBef>
                <a:spcPts val="0"/>
              </a:spcBef>
              <a:spcAft>
                <a:spcPts val="0"/>
              </a:spcAft>
              <a:buSzPts val="2600"/>
              <a:buNone/>
              <a:defRPr sz="3300"/>
            </a:lvl5pPr>
            <a:lvl6pPr lvl="5" indent="0">
              <a:spcBef>
                <a:spcPts val="0"/>
              </a:spcBef>
              <a:spcAft>
                <a:spcPts val="0"/>
              </a:spcAft>
              <a:buSzPts val="2600"/>
              <a:buNone/>
              <a:defRPr sz="3300"/>
            </a:lvl6pPr>
            <a:lvl7pPr lvl="6" indent="0">
              <a:spcBef>
                <a:spcPts val="0"/>
              </a:spcBef>
              <a:spcAft>
                <a:spcPts val="0"/>
              </a:spcAft>
              <a:buSzPts val="2600"/>
              <a:buNone/>
              <a:defRPr sz="3300"/>
            </a:lvl7pPr>
            <a:lvl8pPr lvl="7" indent="0">
              <a:spcBef>
                <a:spcPts val="0"/>
              </a:spcBef>
              <a:spcAft>
                <a:spcPts val="0"/>
              </a:spcAft>
              <a:buSzPts val="2600"/>
              <a:buNone/>
              <a:defRPr sz="3300"/>
            </a:lvl8pPr>
            <a:lvl9pPr lvl="8" indent="0">
              <a:spcBef>
                <a:spcPts val="0"/>
              </a:spcBef>
              <a:spcAft>
                <a:spcPts val="0"/>
              </a:spcAft>
              <a:buSzPts val="2600"/>
              <a:buNone/>
              <a:defRPr sz="3300"/>
            </a:lvl9pPr>
          </a:lstStyle>
          <a:p>
            <a:endParaRPr/>
          </a:p>
        </p:txBody>
      </p:sp>
      <p:sp>
        <p:nvSpPr>
          <p:cNvPr id="55" name="Google Shape;55;p11"/>
          <p:cNvSpPr txBox="1">
            <a:spLocks noGrp="1"/>
          </p:cNvSpPr>
          <p:nvPr>
            <p:ph type="subTitle" idx="1"/>
          </p:nvPr>
        </p:nvSpPr>
        <p:spPr>
          <a:xfrm>
            <a:off x="2286000" y="5403057"/>
            <a:ext cx="13716000" cy="2483700"/>
          </a:xfrm>
          <a:prstGeom prst="rect">
            <a:avLst/>
          </a:prstGeom>
          <a:noFill/>
          <a:ln>
            <a:noFill/>
          </a:ln>
        </p:spPr>
        <p:txBody>
          <a:bodyPr spcFirstLastPara="1" wrap="square" lIns="167625" tIns="167625" rIns="167625" bIns="167625" anchor="t" anchorCtr="0"/>
          <a:lstStyle>
            <a:lvl1pPr marL="0" marR="0" lvl="0" indent="0" algn="ctr" rtl="0">
              <a:lnSpc>
                <a:spcPct val="90000"/>
              </a:lnSpc>
              <a:spcBef>
                <a:spcPts val="1800"/>
              </a:spcBef>
              <a:spcAft>
                <a:spcPts val="0"/>
              </a:spcAft>
              <a:buClr>
                <a:schemeClr val="lt1"/>
              </a:buClr>
              <a:buSzPts val="5100"/>
              <a:buFont typeface="Arial"/>
              <a:buNone/>
              <a:defRPr sz="4400" b="0" i="0" u="none" strike="noStrike" cap="none">
                <a:solidFill>
                  <a:schemeClr val="lt1"/>
                </a:solidFill>
                <a:latin typeface="Lato"/>
                <a:ea typeface="Lato"/>
                <a:cs typeface="Lato"/>
                <a:sym typeface="Lato"/>
              </a:defRPr>
            </a:lvl1pPr>
            <a:lvl2pPr marL="838200" marR="0" lvl="1" indent="0" algn="ctr" rtl="0">
              <a:lnSpc>
                <a:spcPct val="90000"/>
              </a:lnSpc>
              <a:spcBef>
                <a:spcPts val="900"/>
              </a:spcBef>
              <a:spcAft>
                <a:spcPts val="0"/>
              </a:spcAft>
              <a:buClr>
                <a:schemeClr val="dk1"/>
              </a:buClr>
              <a:buSzPts val="4400"/>
              <a:buFont typeface="Arial"/>
              <a:buNone/>
              <a:defRPr sz="3700" b="0" i="0" u="none" strike="noStrike" cap="none">
                <a:solidFill>
                  <a:schemeClr val="dk1"/>
                </a:solidFill>
                <a:latin typeface="Calibri"/>
                <a:ea typeface="Calibri"/>
                <a:cs typeface="Calibri"/>
                <a:sym typeface="Calibri"/>
              </a:defRPr>
            </a:lvl2pPr>
            <a:lvl3pPr marL="1676400" marR="0" lvl="2" indent="0" algn="ctr" rtl="0">
              <a:lnSpc>
                <a:spcPct val="90000"/>
              </a:lnSpc>
              <a:spcBef>
                <a:spcPts val="900"/>
              </a:spcBef>
              <a:spcAft>
                <a:spcPts val="0"/>
              </a:spcAft>
              <a:buClr>
                <a:schemeClr val="dk1"/>
              </a:buClr>
              <a:buSzPts val="3700"/>
              <a:buFont typeface="Arial"/>
              <a:buNone/>
              <a:defRPr sz="3300" b="0" i="0" u="none" strike="noStrike" cap="none">
                <a:solidFill>
                  <a:schemeClr val="dk1"/>
                </a:solidFill>
                <a:latin typeface="Calibri"/>
                <a:ea typeface="Calibri"/>
                <a:cs typeface="Calibri"/>
                <a:sym typeface="Calibri"/>
              </a:defRPr>
            </a:lvl3pPr>
            <a:lvl4pPr marL="2514600" marR="0" lvl="3"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4pPr>
            <a:lvl5pPr marL="3352800" marR="0" lvl="4"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5pPr>
            <a:lvl6pPr marL="4191000" marR="0" lvl="5"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6pPr>
            <a:lvl7pPr marL="5029200" marR="0" lvl="6"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7pPr>
            <a:lvl8pPr marL="5867400" marR="0" lvl="7"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8pPr>
            <a:lvl9pPr marL="6705600" marR="0" lvl="8" indent="0" algn="ctr" rtl="0">
              <a:lnSpc>
                <a:spcPct val="90000"/>
              </a:lnSpc>
              <a:spcBef>
                <a:spcPts val="900"/>
              </a:spcBef>
              <a:spcAft>
                <a:spcPts val="0"/>
              </a:spcAft>
              <a:buClr>
                <a:schemeClr val="dk1"/>
              </a:buClr>
              <a:buSzPts val="3300"/>
              <a:buFont typeface="Arial"/>
              <a:buNone/>
              <a:defRPr sz="29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257300" y="547689"/>
            <a:ext cx="15773400" cy="1988400"/>
          </a:xfrm>
          <a:prstGeom prst="rect">
            <a:avLst/>
          </a:prstGeom>
          <a:noFill/>
          <a:ln>
            <a:noFill/>
          </a:ln>
        </p:spPr>
        <p:txBody>
          <a:bodyPr spcFirstLastPara="1" wrap="square" lIns="167625" tIns="167625" rIns="167625" bIns="167625" anchor="ctr" anchorCtr="0"/>
          <a:lstStyle>
            <a:lvl1pPr marL="0" marR="0" lvl="0" indent="0" algn="l" rtl="0">
              <a:lnSpc>
                <a:spcPct val="90000"/>
              </a:lnSpc>
              <a:spcBef>
                <a:spcPts val="0"/>
              </a:spcBef>
              <a:spcAft>
                <a:spcPts val="0"/>
              </a:spcAft>
              <a:buClr>
                <a:schemeClr val="dk1"/>
              </a:buClr>
              <a:buSzPts val="2600"/>
              <a:buFont typeface="Calibri"/>
              <a:buNone/>
              <a:defRPr sz="8100" b="0" i="0" u="none" strike="noStrike" cap="none">
                <a:solidFill>
                  <a:schemeClr val="dk1"/>
                </a:solidFill>
                <a:latin typeface="Calibri"/>
                <a:ea typeface="Calibri"/>
                <a:cs typeface="Calibri"/>
                <a:sym typeface="Calibri"/>
              </a:defRPr>
            </a:lvl1pPr>
            <a:lvl2pPr lvl="1" indent="0">
              <a:spcBef>
                <a:spcPts val="0"/>
              </a:spcBef>
              <a:spcAft>
                <a:spcPts val="0"/>
              </a:spcAft>
              <a:buSzPts val="2600"/>
              <a:buNone/>
              <a:defRPr sz="3300"/>
            </a:lvl2pPr>
            <a:lvl3pPr lvl="2" indent="0">
              <a:spcBef>
                <a:spcPts val="0"/>
              </a:spcBef>
              <a:spcAft>
                <a:spcPts val="0"/>
              </a:spcAft>
              <a:buSzPts val="2600"/>
              <a:buNone/>
              <a:defRPr sz="3300"/>
            </a:lvl3pPr>
            <a:lvl4pPr lvl="3" indent="0">
              <a:spcBef>
                <a:spcPts val="0"/>
              </a:spcBef>
              <a:spcAft>
                <a:spcPts val="0"/>
              </a:spcAft>
              <a:buSzPts val="2600"/>
              <a:buNone/>
              <a:defRPr sz="3300"/>
            </a:lvl4pPr>
            <a:lvl5pPr lvl="4" indent="0">
              <a:spcBef>
                <a:spcPts val="0"/>
              </a:spcBef>
              <a:spcAft>
                <a:spcPts val="0"/>
              </a:spcAft>
              <a:buSzPts val="2600"/>
              <a:buNone/>
              <a:defRPr sz="3300"/>
            </a:lvl5pPr>
            <a:lvl6pPr lvl="5" indent="0">
              <a:spcBef>
                <a:spcPts val="0"/>
              </a:spcBef>
              <a:spcAft>
                <a:spcPts val="0"/>
              </a:spcAft>
              <a:buSzPts val="2600"/>
              <a:buNone/>
              <a:defRPr sz="3300"/>
            </a:lvl6pPr>
            <a:lvl7pPr lvl="6" indent="0">
              <a:spcBef>
                <a:spcPts val="0"/>
              </a:spcBef>
              <a:spcAft>
                <a:spcPts val="0"/>
              </a:spcAft>
              <a:buSzPts val="2600"/>
              <a:buNone/>
              <a:defRPr sz="3300"/>
            </a:lvl7pPr>
            <a:lvl8pPr lvl="7" indent="0">
              <a:spcBef>
                <a:spcPts val="0"/>
              </a:spcBef>
              <a:spcAft>
                <a:spcPts val="0"/>
              </a:spcAft>
              <a:buSzPts val="2600"/>
              <a:buNone/>
              <a:defRPr sz="3300"/>
            </a:lvl8pPr>
            <a:lvl9pPr lvl="8" indent="0">
              <a:spcBef>
                <a:spcPts val="0"/>
              </a:spcBef>
              <a:spcAft>
                <a:spcPts val="0"/>
              </a:spcAft>
              <a:buSzPts val="2600"/>
              <a:buNone/>
              <a:defRPr sz="3300"/>
            </a:lvl9pPr>
          </a:lstStyle>
          <a:p>
            <a:endParaRPr/>
          </a:p>
        </p:txBody>
      </p:sp>
      <p:sp>
        <p:nvSpPr>
          <p:cNvPr id="11" name="Google Shape;11;p1"/>
          <p:cNvSpPr txBox="1">
            <a:spLocks noGrp="1"/>
          </p:cNvSpPr>
          <p:nvPr>
            <p:ph type="body" idx="1"/>
          </p:nvPr>
        </p:nvSpPr>
        <p:spPr>
          <a:xfrm>
            <a:off x="1257300" y="2738438"/>
            <a:ext cx="15773400" cy="6527100"/>
          </a:xfrm>
          <a:prstGeom prst="rect">
            <a:avLst/>
          </a:prstGeom>
          <a:noFill/>
          <a:ln>
            <a:noFill/>
          </a:ln>
        </p:spPr>
        <p:txBody>
          <a:bodyPr spcFirstLastPara="1" wrap="square" lIns="167625" tIns="167625" rIns="167625" bIns="167625" anchor="t" anchorCtr="0"/>
          <a:lstStyle>
            <a:lvl1pPr marL="457200" marR="0" lvl="0" indent="-552450" algn="l" rtl="0">
              <a:lnSpc>
                <a:spcPct val="90000"/>
              </a:lnSpc>
              <a:spcBef>
                <a:spcPts val="1800"/>
              </a:spcBef>
              <a:spcAft>
                <a:spcPts val="0"/>
              </a:spcAft>
              <a:buClr>
                <a:schemeClr val="dk1"/>
              </a:buClr>
              <a:buSzPts val="5100"/>
              <a:buFont typeface="Arial"/>
              <a:buChar char="•"/>
              <a:defRPr sz="5100" b="0" i="0" u="none" strike="noStrike" cap="none">
                <a:solidFill>
                  <a:schemeClr val="dk1"/>
                </a:solidFill>
                <a:latin typeface="Calibri"/>
                <a:ea typeface="Calibri"/>
                <a:cs typeface="Calibri"/>
                <a:sym typeface="Calibri"/>
              </a:defRPr>
            </a:lvl1pPr>
            <a:lvl2pPr marL="914400" marR="0" lvl="1"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Calibri"/>
                <a:ea typeface="Calibri"/>
                <a:cs typeface="Calibri"/>
                <a:sym typeface="Calibri"/>
              </a:defRPr>
            </a:lvl2pPr>
            <a:lvl3pPr marL="1371600" marR="0" lvl="2" indent="-463550" algn="l" rtl="0">
              <a:lnSpc>
                <a:spcPct val="90000"/>
              </a:lnSpc>
              <a:spcBef>
                <a:spcPts val="900"/>
              </a:spcBef>
              <a:spcAft>
                <a:spcPts val="0"/>
              </a:spcAft>
              <a:buClr>
                <a:schemeClr val="dk1"/>
              </a:buClr>
              <a:buSzPts val="3700"/>
              <a:buFont typeface="Arial"/>
              <a:buChar char="•"/>
              <a:defRPr sz="3700" b="0" i="0" u="none" strike="noStrike" cap="none">
                <a:solidFill>
                  <a:schemeClr val="dk1"/>
                </a:solidFill>
                <a:latin typeface="Calibri"/>
                <a:ea typeface="Calibri"/>
                <a:cs typeface="Calibri"/>
                <a:sym typeface="Calibri"/>
              </a:defRPr>
            </a:lvl3pPr>
            <a:lvl4pPr marL="1828800" marR="0" lvl="3" indent="-438150" algn="l" rtl="0">
              <a:lnSpc>
                <a:spcPct val="90000"/>
              </a:lnSpc>
              <a:spcBef>
                <a:spcPts val="900"/>
              </a:spcBef>
              <a:spcAft>
                <a:spcPts val="0"/>
              </a:spcAft>
              <a:buClr>
                <a:schemeClr val="dk1"/>
              </a:buClr>
              <a:buSzPts val="3300"/>
              <a:buFont typeface="Arial"/>
              <a:buChar char="•"/>
              <a:defRPr sz="3300" b="0" i="0" u="none" strike="noStrike" cap="none">
                <a:solidFill>
                  <a:schemeClr val="dk1"/>
                </a:solidFill>
                <a:latin typeface="Calibri"/>
                <a:ea typeface="Calibri"/>
                <a:cs typeface="Calibri"/>
                <a:sym typeface="Calibri"/>
              </a:defRPr>
            </a:lvl4pPr>
            <a:lvl5pPr marL="2286000" marR="0" lvl="4" indent="-438150" algn="l" rtl="0">
              <a:lnSpc>
                <a:spcPct val="90000"/>
              </a:lnSpc>
              <a:spcBef>
                <a:spcPts val="900"/>
              </a:spcBef>
              <a:spcAft>
                <a:spcPts val="0"/>
              </a:spcAft>
              <a:buClr>
                <a:schemeClr val="dk1"/>
              </a:buClr>
              <a:buSzPts val="3300"/>
              <a:buFont typeface="Arial"/>
              <a:buChar char="•"/>
              <a:defRPr sz="3300" b="0" i="0" u="none" strike="noStrike" cap="none">
                <a:solidFill>
                  <a:schemeClr val="dk1"/>
                </a:solidFill>
                <a:latin typeface="Calibri"/>
                <a:ea typeface="Calibri"/>
                <a:cs typeface="Calibri"/>
                <a:sym typeface="Calibri"/>
              </a:defRPr>
            </a:lvl5pPr>
            <a:lvl6pPr marL="2743200" marR="0" lvl="5" indent="-438150" algn="l" rtl="0">
              <a:lnSpc>
                <a:spcPct val="90000"/>
              </a:lnSpc>
              <a:spcBef>
                <a:spcPts val="900"/>
              </a:spcBef>
              <a:spcAft>
                <a:spcPts val="0"/>
              </a:spcAft>
              <a:buClr>
                <a:schemeClr val="dk1"/>
              </a:buClr>
              <a:buSzPts val="3300"/>
              <a:buFont typeface="Arial"/>
              <a:buChar char="•"/>
              <a:defRPr sz="3300" b="0" i="0" u="none" strike="noStrike" cap="none">
                <a:solidFill>
                  <a:schemeClr val="dk1"/>
                </a:solidFill>
                <a:latin typeface="Calibri"/>
                <a:ea typeface="Calibri"/>
                <a:cs typeface="Calibri"/>
                <a:sym typeface="Calibri"/>
              </a:defRPr>
            </a:lvl6pPr>
            <a:lvl7pPr marL="3200400" marR="0" lvl="6" indent="-438150" algn="l" rtl="0">
              <a:lnSpc>
                <a:spcPct val="90000"/>
              </a:lnSpc>
              <a:spcBef>
                <a:spcPts val="900"/>
              </a:spcBef>
              <a:spcAft>
                <a:spcPts val="0"/>
              </a:spcAft>
              <a:buClr>
                <a:schemeClr val="dk1"/>
              </a:buClr>
              <a:buSzPts val="3300"/>
              <a:buFont typeface="Arial"/>
              <a:buChar char="•"/>
              <a:defRPr sz="3300" b="0" i="0" u="none" strike="noStrike" cap="none">
                <a:solidFill>
                  <a:schemeClr val="dk1"/>
                </a:solidFill>
                <a:latin typeface="Calibri"/>
                <a:ea typeface="Calibri"/>
                <a:cs typeface="Calibri"/>
                <a:sym typeface="Calibri"/>
              </a:defRPr>
            </a:lvl7pPr>
            <a:lvl8pPr marL="3657600" marR="0" lvl="7" indent="-438150" algn="l" rtl="0">
              <a:lnSpc>
                <a:spcPct val="90000"/>
              </a:lnSpc>
              <a:spcBef>
                <a:spcPts val="900"/>
              </a:spcBef>
              <a:spcAft>
                <a:spcPts val="0"/>
              </a:spcAft>
              <a:buClr>
                <a:schemeClr val="dk1"/>
              </a:buClr>
              <a:buSzPts val="3300"/>
              <a:buFont typeface="Arial"/>
              <a:buChar char="•"/>
              <a:defRPr sz="3300" b="0" i="0" u="none" strike="noStrike" cap="none">
                <a:solidFill>
                  <a:schemeClr val="dk1"/>
                </a:solidFill>
                <a:latin typeface="Calibri"/>
                <a:ea typeface="Calibri"/>
                <a:cs typeface="Calibri"/>
                <a:sym typeface="Calibri"/>
              </a:defRPr>
            </a:lvl8pPr>
            <a:lvl9pPr marL="4114800" marR="0" lvl="8" indent="-438150" algn="l" rtl="0">
              <a:lnSpc>
                <a:spcPct val="90000"/>
              </a:lnSpc>
              <a:spcBef>
                <a:spcPts val="900"/>
              </a:spcBef>
              <a:spcAft>
                <a:spcPts val="0"/>
              </a:spcAft>
              <a:buClr>
                <a:schemeClr val="dk1"/>
              </a:buClr>
              <a:buSzPts val="3300"/>
              <a:buFont typeface="Arial"/>
              <a:buChar char="•"/>
              <a:defRPr sz="33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12915900" y="9534527"/>
            <a:ext cx="4114800" cy="547800"/>
          </a:xfrm>
          <a:prstGeom prst="rect">
            <a:avLst/>
          </a:prstGeom>
          <a:noFill/>
          <a:ln>
            <a:noFill/>
          </a:ln>
        </p:spPr>
        <p:txBody>
          <a:bodyPr spcFirstLastPara="1" wrap="square" lIns="167625" tIns="83775" rIns="167625" bIns="83775" anchor="ctr" anchorCtr="0">
            <a:noAutofit/>
          </a:bodyPr>
          <a:lstStyle>
            <a:lvl1pPr marL="0" marR="0" lvl="0" indent="0" algn="r" rtl="0">
              <a:spcBef>
                <a:spcPts val="0"/>
              </a:spcBef>
              <a:buNone/>
              <a:defRPr sz="2200" b="0" i="0" u="none" strike="noStrike" cap="none">
                <a:solidFill>
                  <a:srgbClr val="888888"/>
                </a:solidFill>
                <a:latin typeface="Calibri"/>
                <a:ea typeface="Calibri"/>
                <a:cs typeface="Calibri"/>
                <a:sym typeface="Calibri"/>
              </a:defRPr>
            </a:lvl1pPr>
            <a:lvl2pPr marL="0" marR="0" lvl="1" indent="0" algn="r" rtl="0">
              <a:spcBef>
                <a:spcPts val="0"/>
              </a:spcBef>
              <a:buNone/>
              <a:defRPr sz="2200" b="0" i="0" u="none" strike="noStrike" cap="none">
                <a:solidFill>
                  <a:srgbClr val="888888"/>
                </a:solidFill>
                <a:latin typeface="Calibri"/>
                <a:ea typeface="Calibri"/>
                <a:cs typeface="Calibri"/>
                <a:sym typeface="Calibri"/>
              </a:defRPr>
            </a:lvl2pPr>
            <a:lvl3pPr marL="0" marR="0" lvl="2" indent="0" algn="r" rtl="0">
              <a:spcBef>
                <a:spcPts val="0"/>
              </a:spcBef>
              <a:buNone/>
              <a:defRPr sz="2200" b="0" i="0" u="none" strike="noStrike" cap="none">
                <a:solidFill>
                  <a:srgbClr val="888888"/>
                </a:solidFill>
                <a:latin typeface="Calibri"/>
                <a:ea typeface="Calibri"/>
                <a:cs typeface="Calibri"/>
                <a:sym typeface="Calibri"/>
              </a:defRPr>
            </a:lvl3pPr>
            <a:lvl4pPr marL="0" marR="0" lvl="3" indent="0" algn="r" rtl="0">
              <a:spcBef>
                <a:spcPts val="0"/>
              </a:spcBef>
              <a:buNone/>
              <a:defRPr sz="2200" b="0" i="0" u="none" strike="noStrike" cap="none">
                <a:solidFill>
                  <a:srgbClr val="888888"/>
                </a:solidFill>
                <a:latin typeface="Calibri"/>
                <a:ea typeface="Calibri"/>
                <a:cs typeface="Calibri"/>
                <a:sym typeface="Calibri"/>
              </a:defRPr>
            </a:lvl4pPr>
            <a:lvl5pPr marL="0" marR="0" lvl="4" indent="0" algn="r" rtl="0">
              <a:spcBef>
                <a:spcPts val="0"/>
              </a:spcBef>
              <a:buNone/>
              <a:defRPr sz="2200" b="0" i="0" u="none" strike="noStrike" cap="none">
                <a:solidFill>
                  <a:srgbClr val="888888"/>
                </a:solidFill>
                <a:latin typeface="Calibri"/>
                <a:ea typeface="Calibri"/>
                <a:cs typeface="Calibri"/>
                <a:sym typeface="Calibri"/>
              </a:defRPr>
            </a:lvl5pPr>
            <a:lvl6pPr marL="0" marR="0" lvl="5" indent="0" algn="r" rtl="0">
              <a:spcBef>
                <a:spcPts val="0"/>
              </a:spcBef>
              <a:buNone/>
              <a:defRPr sz="2200" b="0" i="0" u="none" strike="noStrike" cap="none">
                <a:solidFill>
                  <a:srgbClr val="888888"/>
                </a:solidFill>
                <a:latin typeface="Calibri"/>
                <a:ea typeface="Calibri"/>
                <a:cs typeface="Calibri"/>
                <a:sym typeface="Calibri"/>
              </a:defRPr>
            </a:lvl6pPr>
            <a:lvl7pPr marL="0" marR="0" lvl="6" indent="0" algn="r" rtl="0">
              <a:spcBef>
                <a:spcPts val="0"/>
              </a:spcBef>
              <a:buNone/>
              <a:defRPr sz="2200" b="0" i="0" u="none" strike="noStrike" cap="none">
                <a:solidFill>
                  <a:srgbClr val="888888"/>
                </a:solidFill>
                <a:latin typeface="Calibri"/>
                <a:ea typeface="Calibri"/>
                <a:cs typeface="Calibri"/>
                <a:sym typeface="Calibri"/>
              </a:defRPr>
            </a:lvl7pPr>
            <a:lvl8pPr marL="0" marR="0" lvl="7" indent="0" algn="r" rtl="0">
              <a:spcBef>
                <a:spcPts val="0"/>
              </a:spcBef>
              <a:buNone/>
              <a:defRPr sz="2200" b="0" i="0" u="none" strike="noStrike" cap="none">
                <a:solidFill>
                  <a:srgbClr val="888888"/>
                </a:solidFill>
                <a:latin typeface="Calibri"/>
                <a:ea typeface="Calibri"/>
                <a:cs typeface="Calibri"/>
                <a:sym typeface="Calibri"/>
              </a:defRPr>
            </a:lvl8pPr>
            <a:lvl9pPr marL="0" marR="0" lvl="8" indent="0" algn="r" rtl="0">
              <a:spcBef>
                <a:spcPts val="0"/>
              </a:spcBef>
              <a:buNone/>
              <a:defRPr sz="2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s://spectrum.ieee.org/tech-history/silicon-revolution/hans-peter-luhn-and-the-birth-of-the-hashing-algorithm" TargetMode="External"/><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hyperlink" Target="https://docs.oracle.com/javase/8"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2"/>
          <p:cNvSpPr txBox="1">
            <a:spLocks noGrp="1"/>
          </p:cNvSpPr>
          <p:nvPr>
            <p:ph type="ctrTitle"/>
          </p:nvPr>
        </p:nvSpPr>
        <p:spPr>
          <a:xfrm>
            <a:off x="1170950" y="4293703"/>
            <a:ext cx="15544800" cy="2140200"/>
          </a:xfrm>
          <a:prstGeom prst="rect">
            <a:avLst/>
          </a:prstGeom>
          <a:noFill/>
          <a:ln>
            <a:noFill/>
          </a:ln>
        </p:spPr>
        <p:txBody>
          <a:bodyPr spcFirstLastPara="1" wrap="square" lIns="167625" tIns="83775" rIns="167625" bIns="83775" anchor="b" anchorCtr="0">
            <a:noAutofit/>
          </a:bodyPr>
          <a:lstStyle/>
          <a:p>
            <a:pPr marL="0" marR="0" lvl="0" indent="0" algn="l" rtl="0">
              <a:lnSpc>
                <a:spcPct val="90000"/>
              </a:lnSpc>
              <a:spcBef>
                <a:spcPts val="0"/>
              </a:spcBef>
              <a:spcAft>
                <a:spcPts val="0"/>
              </a:spcAft>
              <a:buClr>
                <a:schemeClr val="lt1"/>
              </a:buClr>
              <a:buFont typeface="Lato"/>
              <a:buNone/>
            </a:pPr>
            <a:r>
              <a:rPr lang="en-US" dirty="0"/>
              <a:t>How Java HashMap works</a:t>
            </a:r>
            <a:endParaRPr sz="8800" b="0" i="0" u="none" strike="noStrike" cap="none" dirty="0">
              <a:solidFill>
                <a:schemeClr val="lt1"/>
              </a:solidFill>
              <a:latin typeface="Lato"/>
              <a:ea typeface="Lato"/>
              <a:cs typeface="Lato"/>
              <a:sym typeface="Lato"/>
            </a:endParaRPr>
          </a:p>
        </p:txBody>
      </p:sp>
      <p:sp>
        <p:nvSpPr>
          <p:cNvPr id="61" name="Google Shape;61;p12"/>
          <p:cNvSpPr txBox="1">
            <a:spLocks noGrp="1"/>
          </p:cNvSpPr>
          <p:nvPr>
            <p:ph type="subTitle" idx="1"/>
          </p:nvPr>
        </p:nvSpPr>
        <p:spPr>
          <a:xfrm>
            <a:off x="1285600" y="6571899"/>
            <a:ext cx="13716000" cy="2483700"/>
          </a:xfrm>
          <a:prstGeom prst="rect">
            <a:avLst/>
          </a:prstGeom>
          <a:noFill/>
          <a:ln>
            <a:noFill/>
          </a:ln>
        </p:spPr>
        <p:txBody>
          <a:bodyPr spcFirstLastPara="1" wrap="square" lIns="167625" tIns="83775" rIns="167625" bIns="83775" anchor="t" anchorCtr="0">
            <a:noAutofit/>
          </a:bodyPr>
          <a:lstStyle/>
          <a:p>
            <a:pPr marL="0" marR="0" lvl="0" indent="0" algn="l" rtl="0">
              <a:lnSpc>
                <a:spcPct val="90000"/>
              </a:lnSpc>
              <a:spcBef>
                <a:spcPts val="0"/>
              </a:spcBef>
              <a:spcAft>
                <a:spcPts val="0"/>
              </a:spcAft>
              <a:buClr>
                <a:schemeClr val="lt1"/>
              </a:buClr>
              <a:buFont typeface="Arial"/>
              <a:buNone/>
            </a:pPr>
            <a:r>
              <a:rPr lang="en-US" dirty="0"/>
              <a:t>Jonathan Ohara de Araujo</a:t>
            </a:r>
            <a:endParaRPr sz="4400" b="0" i="0" u="none" strike="noStrike" cap="none" dirty="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1773425" y="2387050"/>
            <a:ext cx="15773400" cy="1366500"/>
          </a:xfrm>
          <a:prstGeom prst="rect">
            <a:avLst/>
          </a:prstGeom>
          <a:noFill/>
          <a:ln>
            <a:noFill/>
          </a:ln>
        </p:spPr>
        <p:txBody>
          <a:bodyPr spcFirstLastPara="1" wrap="square" lIns="167625" tIns="83775" rIns="167625" bIns="83775" anchor="ctr" anchorCtr="0">
            <a:noAutofit/>
          </a:bodyPr>
          <a:lstStyle/>
          <a:p>
            <a:pPr marL="0" marR="0" lvl="0" indent="0" algn="l" rtl="0">
              <a:lnSpc>
                <a:spcPct val="90000"/>
              </a:lnSpc>
              <a:spcBef>
                <a:spcPts val="0"/>
              </a:spcBef>
              <a:spcAft>
                <a:spcPts val="0"/>
              </a:spcAft>
              <a:buClr>
                <a:schemeClr val="lt1"/>
              </a:buClr>
              <a:buFont typeface="Lato"/>
              <a:buNone/>
            </a:pPr>
            <a:r>
              <a:rPr lang="en-US"/>
              <a:t>Header</a:t>
            </a:r>
            <a:endParaRPr sz="4400" b="0" i="0" u="none" strike="noStrike" cap="none">
              <a:solidFill>
                <a:schemeClr val="lt1"/>
              </a:solidFill>
              <a:latin typeface="Lato"/>
              <a:ea typeface="Lato"/>
              <a:cs typeface="Lato"/>
              <a:sym typeface="Lato"/>
            </a:endParaRPr>
          </a:p>
        </p:txBody>
      </p:sp>
      <p:sp>
        <p:nvSpPr>
          <p:cNvPr id="68" name="Google Shape;68;p13"/>
          <p:cNvSpPr txBox="1">
            <a:spLocks noGrp="1"/>
          </p:cNvSpPr>
          <p:nvPr>
            <p:ph type="sldNum" idx="12"/>
          </p:nvPr>
        </p:nvSpPr>
        <p:spPr>
          <a:xfrm>
            <a:off x="14019950" y="1839238"/>
            <a:ext cx="4114800" cy="547800"/>
          </a:xfrm>
          <a:prstGeom prst="rect">
            <a:avLst/>
          </a:prstGeom>
          <a:noFill/>
          <a:ln>
            <a:noFill/>
          </a:ln>
        </p:spPr>
        <p:txBody>
          <a:bodyPr spcFirstLastPara="1" wrap="square" lIns="167625" tIns="83775" rIns="167625" bIns="837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
        <p:nvSpPr>
          <p:cNvPr id="69" name="Google Shape;69;p13"/>
          <p:cNvSpPr txBox="1">
            <a:spLocks noGrp="1"/>
          </p:cNvSpPr>
          <p:nvPr>
            <p:ph type="body" idx="1"/>
          </p:nvPr>
        </p:nvSpPr>
        <p:spPr>
          <a:xfrm>
            <a:off x="1162050" y="2553074"/>
            <a:ext cx="15963900" cy="6869100"/>
          </a:xfrm>
          <a:prstGeom prst="rect">
            <a:avLst/>
          </a:prstGeom>
        </p:spPr>
        <p:txBody>
          <a:bodyPr spcFirstLastPara="1" wrap="square" lIns="167625" tIns="167625" rIns="167625" bIns="167625" anchor="t" anchorCtr="0">
            <a:noAutofit/>
          </a:bodyPr>
          <a:lstStyle/>
          <a:p>
            <a:pPr indent="-457200">
              <a:lnSpc>
                <a:spcPct val="115000"/>
              </a:lnSpc>
              <a:spcBef>
                <a:spcPts val="400"/>
              </a:spcBef>
            </a:pPr>
            <a:r>
              <a:rPr lang="en-US" sz="2800" b="1" dirty="0"/>
              <a:t>Map Implementation using hash algorithm;</a:t>
            </a:r>
          </a:p>
          <a:p>
            <a:pPr indent="-457200">
              <a:lnSpc>
                <a:spcPct val="115000"/>
              </a:lnSpc>
              <a:spcBef>
                <a:spcPts val="400"/>
              </a:spcBef>
            </a:pPr>
            <a:endParaRPr lang="en-US" sz="2800" b="1" dirty="0"/>
          </a:p>
          <a:p>
            <a:pPr indent="-457200">
              <a:lnSpc>
                <a:spcPct val="115000"/>
              </a:lnSpc>
              <a:spcBef>
                <a:spcPts val="400"/>
              </a:spcBef>
            </a:pPr>
            <a:r>
              <a:rPr lang="en-US" sz="2800" b="1" dirty="0"/>
              <a:t>This implementation provides constant-time performance for the basic operations (get and put), assuming the hash function disperses the elements properly among the buckets. </a:t>
            </a:r>
          </a:p>
        </p:txBody>
      </p:sp>
      <p:sp>
        <p:nvSpPr>
          <p:cNvPr id="6" name="Google Shape;89;p16">
            <a:extLst>
              <a:ext uri="{FF2B5EF4-FFF2-40B4-BE49-F238E27FC236}">
                <a16:creationId xmlns:a16="http://schemas.microsoft.com/office/drawing/2014/main" id="{2FF8D9C4-7CD0-4198-9B76-71EEE78345A6}"/>
              </a:ext>
            </a:extLst>
          </p:cNvPr>
          <p:cNvSpPr txBox="1">
            <a:spLocks/>
          </p:cNvSpPr>
          <p:nvPr/>
        </p:nvSpPr>
        <p:spPr>
          <a:xfrm>
            <a:off x="2041625" y="88275"/>
            <a:ext cx="15773400" cy="1366500"/>
          </a:xfrm>
          <a:prstGeom prst="rect">
            <a:avLst/>
          </a:prstGeom>
          <a:noFill/>
          <a:ln>
            <a:noFill/>
          </a:ln>
        </p:spPr>
        <p:txBody>
          <a:bodyPr spcFirstLastPara="1" wrap="square" lIns="167625" tIns="83775" rIns="167625" bIns="83775"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lt1"/>
              </a:buClr>
              <a:buSzPts val="2600"/>
              <a:buFont typeface="Lato"/>
              <a:buNone/>
              <a:defRPr sz="4400" b="0" i="0" u="none" strike="noStrike" cap="none">
                <a:solidFill>
                  <a:schemeClr val="lt1"/>
                </a:solidFill>
                <a:latin typeface="Lato"/>
                <a:ea typeface="Lato"/>
                <a:cs typeface="Lato"/>
                <a:sym typeface="Lato"/>
              </a:defRPr>
            </a:lvl1pPr>
            <a:lvl2pPr marR="0" lvl="1"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9pPr>
          </a:lstStyle>
          <a:p>
            <a:r>
              <a:rPr lang="en-US" dirty="0"/>
              <a:t>HashMap</a:t>
            </a:r>
          </a:p>
        </p:txBody>
      </p:sp>
    </p:spTree>
    <p:extLst>
      <p:ext uri="{BB962C8B-B14F-4D97-AF65-F5344CB8AC3E}">
        <p14:creationId xmlns:p14="http://schemas.microsoft.com/office/powerpoint/2010/main" val="79073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1773425" y="2387050"/>
            <a:ext cx="15773400" cy="1366500"/>
          </a:xfrm>
          <a:prstGeom prst="rect">
            <a:avLst/>
          </a:prstGeom>
          <a:noFill/>
          <a:ln>
            <a:noFill/>
          </a:ln>
        </p:spPr>
        <p:txBody>
          <a:bodyPr spcFirstLastPara="1" wrap="square" lIns="167625" tIns="83775" rIns="167625" bIns="83775" anchor="ctr" anchorCtr="0">
            <a:noAutofit/>
          </a:bodyPr>
          <a:lstStyle/>
          <a:p>
            <a:pPr marL="0" marR="0" lvl="0" indent="0" algn="l" rtl="0">
              <a:lnSpc>
                <a:spcPct val="90000"/>
              </a:lnSpc>
              <a:spcBef>
                <a:spcPts val="0"/>
              </a:spcBef>
              <a:spcAft>
                <a:spcPts val="0"/>
              </a:spcAft>
              <a:buClr>
                <a:schemeClr val="lt1"/>
              </a:buClr>
              <a:buFont typeface="Lato"/>
              <a:buNone/>
            </a:pPr>
            <a:r>
              <a:rPr lang="en-US"/>
              <a:t>Header</a:t>
            </a:r>
            <a:endParaRPr sz="4400" b="0" i="0" u="none" strike="noStrike" cap="none">
              <a:solidFill>
                <a:schemeClr val="lt1"/>
              </a:solidFill>
              <a:latin typeface="Lato"/>
              <a:ea typeface="Lato"/>
              <a:cs typeface="Lato"/>
              <a:sym typeface="Lato"/>
            </a:endParaRPr>
          </a:p>
        </p:txBody>
      </p:sp>
      <p:sp>
        <p:nvSpPr>
          <p:cNvPr id="68" name="Google Shape;68;p13"/>
          <p:cNvSpPr txBox="1">
            <a:spLocks noGrp="1"/>
          </p:cNvSpPr>
          <p:nvPr>
            <p:ph type="sldNum" idx="12"/>
          </p:nvPr>
        </p:nvSpPr>
        <p:spPr>
          <a:xfrm>
            <a:off x="14019950" y="1839238"/>
            <a:ext cx="4114800" cy="547800"/>
          </a:xfrm>
          <a:prstGeom prst="rect">
            <a:avLst/>
          </a:prstGeom>
          <a:noFill/>
          <a:ln>
            <a:noFill/>
          </a:ln>
        </p:spPr>
        <p:txBody>
          <a:bodyPr spcFirstLastPara="1" wrap="square" lIns="167625" tIns="83775" rIns="167625" bIns="837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
        <p:nvSpPr>
          <p:cNvPr id="69" name="Google Shape;69;p13"/>
          <p:cNvSpPr txBox="1">
            <a:spLocks noGrp="1"/>
          </p:cNvSpPr>
          <p:nvPr>
            <p:ph type="body" idx="1"/>
          </p:nvPr>
        </p:nvSpPr>
        <p:spPr>
          <a:xfrm>
            <a:off x="1162050" y="2553074"/>
            <a:ext cx="15963900" cy="6869100"/>
          </a:xfrm>
          <a:prstGeom prst="rect">
            <a:avLst/>
          </a:prstGeom>
        </p:spPr>
        <p:txBody>
          <a:bodyPr spcFirstLastPara="1" wrap="square" lIns="167625" tIns="167625" rIns="167625" bIns="167625" anchor="t" anchorCtr="0">
            <a:noAutofit/>
          </a:bodyPr>
          <a:lstStyle/>
          <a:p>
            <a:pPr indent="-457200">
              <a:lnSpc>
                <a:spcPct val="115000"/>
              </a:lnSpc>
              <a:spcBef>
                <a:spcPts val="400"/>
              </a:spcBef>
            </a:pPr>
            <a:r>
              <a:rPr lang="en-US" sz="2800" b="1" dirty="0"/>
              <a:t>Initial capacity</a:t>
            </a:r>
          </a:p>
          <a:p>
            <a:pPr indent="-457200">
              <a:lnSpc>
                <a:spcPct val="115000"/>
              </a:lnSpc>
              <a:spcBef>
                <a:spcPts val="400"/>
              </a:spcBef>
            </a:pPr>
            <a:endParaRPr lang="en-US" sz="2800" b="1" dirty="0"/>
          </a:p>
          <a:p>
            <a:pPr indent="-457200">
              <a:lnSpc>
                <a:spcPct val="115000"/>
              </a:lnSpc>
              <a:spcBef>
                <a:spcPts val="400"/>
              </a:spcBef>
            </a:pPr>
            <a:r>
              <a:rPr lang="en-US" sz="2800" b="1" dirty="0"/>
              <a:t>Load Factor</a:t>
            </a:r>
          </a:p>
          <a:p>
            <a:pPr marL="0" indent="0">
              <a:lnSpc>
                <a:spcPct val="115000"/>
              </a:lnSpc>
              <a:spcBef>
                <a:spcPts val="400"/>
              </a:spcBef>
              <a:buNone/>
            </a:pPr>
            <a:r>
              <a:rPr lang="en-US" sz="2800" b="1" dirty="0"/>
              <a:t>When the number of entries in the hash table exceeds the product of the load factor and the current capacity, the hash table is rehashed (that is, internal data structures are rebuilt)</a:t>
            </a:r>
          </a:p>
          <a:p>
            <a:pPr marL="0" indent="0">
              <a:lnSpc>
                <a:spcPct val="115000"/>
              </a:lnSpc>
              <a:spcBef>
                <a:spcPts val="400"/>
              </a:spcBef>
              <a:buNone/>
            </a:pPr>
            <a:endParaRPr lang="en-US" sz="2800" b="1" dirty="0"/>
          </a:p>
          <a:p>
            <a:pPr marL="0" indent="0">
              <a:lnSpc>
                <a:spcPct val="115000"/>
              </a:lnSpc>
              <a:spcBef>
                <a:spcPts val="400"/>
              </a:spcBef>
              <a:buNone/>
            </a:pPr>
            <a:r>
              <a:rPr lang="en-US" sz="2800" b="1" dirty="0"/>
              <a:t>As a general rule, the default load factor (.75) offers a good tradeoff between time and space costs. Higher values decrease the space overhead but increase the lookup cost (reflected in most of the operations of the HashMap class, including get and put).</a:t>
            </a:r>
          </a:p>
        </p:txBody>
      </p:sp>
      <p:sp>
        <p:nvSpPr>
          <p:cNvPr id="6" name="Google Shape;89;p16">
            <a:extLst>
              <a:ext uri="{FF2B5EF4-FFF2-40B4-BE49-F238E27FC236}">
                <a16:creationId xmlns:a16="http://schemas.microsoft.com/office/drawing/2014/main" id="{2FF8D9C4-7CD0-4198-9B76-71EEE78345A6}"/>
              </a:ext>
            </a:extLst>
          </p:cNvPr>
          <p:cNvSpPr txBox="1">
            <a:spLocks/>
          </p:cNvSpPr>
          <p:nvPr/>
        </p:nvSpPr>
        <p:spPr>
          <a:xfrm>
            <a:off x="2041625" y="88275"/>
            <a:ext cx="15773400" cy="1366500"/>
          </a:xfrm>
          <a:prstGeom prst="rect">
            <a:avLst/>
          </a:prstGeom>
          <a:noFill/>
          <a:ln>
            <a:noFill/>
          </a:ln>
        </p:spPr>
        <p:txBody>
          <a:bodyPr spcFirstLastPara="1" wrap="square" lIns="167625" tIns="83775" rIns="167625" bIns="83775"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lt1"/>
              </a:buClr>
              <a:buSzPts val="2600"/>
              <a:buFont typeface="Lato"/>
              <a:buNone/>
              <a:defRPr sz="4400" b="0" i="0" u="none" strike="noStrike" cap="none">
                <a:solidFill>
                  <a:schemeClr val="lt1"/>
                </a:solidFill>
                <a:latin typeface="Lato"/>
                <a:ea typeface="Lato"/>
                <a:cs typeface="Lato"/>
                <a:sym typeface="Lato"/>
              </a:defRPr>
            </a:lvl1pPr>
            <a:lvl2pPr marR="0" lvl="1"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9pPr>
          </a:lstStyle>
          <a:p>
            <a:r>
              <a:rPr lang="en-US" dirty="0"/>
              <a:t>HashMap - constructor</a:t>
            </a:r>
          </a:p>
        </p:txBody>
      </p:sp>
    </p:spTree>
    <p:extLst>
      <p:ext uri="{BB962C8B-B14F-4D97-AF65-F5344CB8AC3E}">
        <p14:creationId xmlns:p14="http://schemas.microsoft.com/office/powerpoint/2010/main" val="17202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1773425" y="2387050"/>
            <a:ext cx="15773400" cy="1366500"/>
          </a:xfrm>
          <a:prstGeom prst="rect">
            <a:avLst/>
          </a:prstGeom>
          <a:noFill/>
          <a:ln>
            <a:noFill/>
          </a:ln>
        </p:spPr>
        <p:txBody>
          <a:bodyPr spcFirstLastPara="1" wrap="square" lIns="167625" tIns="83775" rIns="167625" bIns="83775" anchor="ctr" anchorCtr="0">
            <a:noAutofit/>
          </a:bodyPr>
          <a:lstStyle/>
          <a:p>
            <a:pPr marL="0" marR="0" lvl="0" indent="0" algn="l" rtl="0">
              <a:lnSpc>
                <a:spcPct val="90000"/>
              </a:lnSpc>
              <a:spcBef>
                <a:spcPts val="0"/>
              </a:spcBef>
              <a:spcAft>
                <a:spcPts val="0"/>
              </a:spcAft>
              <a:buClr>
                <a:schemeClr val="lt1"/>
              </a:buClr>
              <a:buFont typeface="Lato"/>
              <a:buNone/>
            </a:pPr>
            <a:r>
              <a:rPr lang="en-US"/>
              <a:t>Header</a:t>
            </a:r>
            <a:endParaRPr sz="4400" b="0" i="0" u="none" strike="noStrike" cap="none">
              <a:solidFill>
                <a:schemeClr val="lt1"/>
              </a:solidFill>
              <a:latin typeface="Lato"/>
              <a:ea typeface="Lato"/>
              <a:cs typeface="Lato"/>
              <a:sym typeface="Lato"/>
            </a:endParaRPr>
          </a:p>
        </p:txBody>
      </p:sp>
      <p:sp>
        <p:nvSpPr>
          <p:cNvPr id="68" name="Google Shape;68;p13"/>
          <p:cNvSpPr txBox="1">
            <a:spLocks noGrp="1"/>
          </p:cNvSpPr>
          <p:nvPr>
            <p:ph type="sldNum" idx="12"/>
          </p:nvPr>
        </p:nvSpPr>
        <p:spPr>
          <a:xfrm>
            <a:off x="14019950" y="1839238"/>
            <a:ext cx="4114800" cy="547800"/>
          </a:xfrm>
          <a:prstGeom prst="rect">
            <a:avLst/>
          </a:prstGeom>
          <a:noFill/>
          <a:ln>
            <a:noFill/>
          </a:ln>
        </p:spPr>
        <p:txBody>
          <a:bodyPr spcFirstLastPara="1" wrap="square" lIns="167625" tIns="83775" rIns="167625" bIns="837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
        <p:nvSpPr>
          <p:cNvPr id="69" name="Google Shape;69;p13"/>
          <p:cNvSpPr txBox="1">
            <a:spLocks noGrp="1"/>
          </p:cNvSpPr>
          <p:nvPr>
            <p:ph type="body" idx="1"/>
          </p:nvPr>
        </p:nvSpPr>
        <p:spPr>
          <a:xfrm>
            <a:off x="1162050" y="2553074"/>
            <a:ext cx="15963900" cy="6869100"/>
          </a:xfrm>
          <a:prstGeom prst="rect">
            <a:avLst/>
          </a:prstGeom>
        </p:spPr>
        <p:txBody>
          <a:bodyPr spcFirstLastPara="1" wrap="square" lIns="167625" tIns="167625" rIns="167625" bIns="167625" anchor="t" anchorCtr="0">
            <a:noAutofit/>
          </a:bodyPr>
          <a:lstStyle/>
          <a:p>
            <a:pPr indent="-457200">
              <a:lnSpc>
                <a:spcPct val="115000"/>
              </a:lnSpc>
              <a:spcBef>
                <a:spcPts val="400"/>
              </a:spcBef>
            </a:pPr>
            <a:r>
              <a:rPr lang="en-US" sz="2800" b="1" dirty="0" err="1"/>
              <a:t>HashCode</a:t>
            </a:r>
            <a:r>
              <a:rPr lang="en-US" sz="2800" b="1" dirty="0"/>
              <a:t> and equals</a:t>
            </a:r>
          </a:p>
          <a:p>
            <a:pPr indent="-457200">
              <a:lnSpc>
                <a:spcPct val="115000"/>
              </a:lnSpc>
              <a:spcBef>
                <a:spcPts val="400"/>
              </a:spcBef>
            </a:pPr>
            <a:endParaRPr lang="en-US" sz="2800" b="1" dirty="0"/>
          </a:p>
          <a:p>
            <a:pPr indent="-457200">
              <a:lnSpc>
                <a:spcPct val="115000"/>
              </a:lnSpc>
              <a:spcBef>
                <a:spcPts val="400"/>
              </a:spcBef>
            </a:pPr>
            <a:r>
              <a:rPr lang="en-US" sz="2800" b="1" dirty="0"/>
              <a:t>Integer Hash Code</a:t>
            </a:r>
          </a:p>
          <a:p>
            <a:pPr indent="-457200">
              <a:lnSpc>
                <a:spcPct val="115000"/>
              </a:lnSpc>
              <a:spcBef>
                <a:spcPts val="400"/>
              </a:spcBef>
            </a:pPr>
            <a:endParaRPr lang="en-US" sz="2800" b="1" dirty="0"/>
          </a:p>
          <a:p>
            <a:pPr indent="-457200">
              <a:lnSpc>
                <a:spcPct val="115000"/>
              </a:lnSpc>
              <a:spcBef>
                <a:spcPts val="400"/>
              </a:spcBef>
            </a:pPr>
            <a:r>
              <a:rPr lang="en-US" sz="2800" b="1" dirty="0"/>
              <a:t>String Hash Code</a:t>
            </a:r>
          </a:p>
          <a:p>
            <a:pPr indent="-457200">
              <a:lnSpc>
                <a:spcPct val="115000"/>
              </a:lnSpc>
              <a:spcBef>
                <a:spcPts val="400"/>
              </a:spcBef>
            </a:pPr>
            <a:endParaRPr lang="en-US" sz="2800" b="1" dirty="0"/>
          </a:p>
          <a:p>
            <a:pPr indent="-457200">
              <a:lnSpc>
                <a:spcPct val="115000"/>
              </a:lnSpc>
              <a:spcBef>
                <a:spcPts val="400"/>
              </a:spcBef>
            </a:pPr>
            <a:endParaRPr lang="en-US" sz="2800" b="1" dirty="0"/>
          </a:p>
          <a:p>
            <a:pPr indent="-457200">
              <a:lnSpc>
                <a:spcPct val="115000"/>
              </a:lnSpc>
              <a:spcBef>
                <a:spcPts val="400"/>
              </a:spcBef>
            </a:pPr>
            <a:endParaRPr lang="en-US" sz="2800" b="1" dirty="0"/>
          </a:p>
        </p:txBody>
      </p:sp>
      <p:sp>
        <p:nvSpPr>
          <p:cNvPr id="6" name="Google Shape;89;p16">
            <a:extLst>
              <a:ext uri="{FF2B5EF4-FFF2-40B4-BE49-F238E27FC236}">
                <a16:creationId xmlns:a16="http://schemas.microsoft.com/office/drawing/2014/main" id="{2FF8D9C4-7CD0-4198-9B76-71EEE78345A6}"/>
              </a:ext>
            </a:extLst>
          </p:cNvPr>
          <p:cNvSpPr txBox="1">
            <a:spLocks/>
          </p:cNvSpPr>
          <p:nvPr/>
        </p:nvSpPr>
        <p:spPr>
          <a:xfrm>
            <a:off x="2041625" y="88275"/>
            <a:ext cx="15773400" cy="1366500"/>
          </a:xfrm>
          <a:prstGeom prst="rect">
            <a:avLst/>
          </a:prstGeom>
          <a:noFill/>
          <a:ln>
            <a:noFill/>
          </a:ln>
        </p:spPr>
        <p:txBody>
          <a:bodyPr spcFirstLastPara="1" wrap="square" lIns="167625" tIns="83775" rIns="167625" bIns="83775"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lt1"/>
              </a:buClr>
              <a:buSzPts val="2600"/>
              <a:buFont typeface="Lato"/>
              <a:buNone/>
              <a:defRPr sz="4400" b="0" i="0" u="none" strike="noStrike" cap="none">
                <a:solidFill>
                  <a:schemeClr val="lt1"/>
                </a:solidFill>
                <a:latin typeface="Lato"/>
                <a:ea typeface="Lato"/>
                <a:cs typeface="Lato"/>
                <a:sym typeface="Lato"/>
              </a:defRPr>
            </a:lvl1pPr>
            <a:lvl2pPr marR="0" lvl="1"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9pPr>
          </a:lstStyle>
          <a:p>
            <a:r>
              <a:rPr lang="en-US" dirty="0"/>
              <a:t>HashMap</a:t>
            </a:r>
          </a:p>
        </p:txBody>
      </p:sp>
    </p:spTree>
    <p:extLst>
      <p:ext uri="{BB962C8B-B14F-4D97-AF65-F5344CB8AC3E}">
        <p14:creationId xmlns:p14="http://schemas.microsoft.com/office/powerpoint/2010/main" val="80015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1773425" y="2387050"/>
            <a:ext cx="15773400" cy="1366500"/>
          </a:xfrm>
          <a:prstGeom prst="rect">
            <a:avLst/>
          </a:prstGeom>
          <a:noFill/>
          <a:ln>
            <a:noFill/>
          </a:ln>
        </p:spPr>
        <p:txBody>
          <a:bodyPr spcFirstLastPara="1" wrap="square" lIns="167625" tIns="83775" rIns="167625" bIns="83775" anchor="ctr" anchorCtr="0">
            <a:noAutofit/>
          </a:bodyPr>
          <a:lstStyle/>
          <a:p>
            <a:pPr marL="0" marR="0" lvl="0" indent="0" algn="l" rtl="0">
              <a:lnSpc>
                <a:spcPct val="90000"/>
              </a:lnSpc>
              <a:spcBef>
                <a:spcPts val="0"/>
              </a:spcBef>
              <a:spcAft>
                <a:spcPts val="0"/>
              </a:spcAft>
              <a:buClr>
                <a:schemeClr val="lt1"/>
              </a:buClr>
              <a:buFont typeface="Lato"/>
              <a:buNone/>
            </a:pPr>
            <a:r>
              <a:rPr lang="en-US"/>
              <a:t>Header</a:t>
            </a:r>
            <a:endParaRPr sz="4400" b="0" i="0" u="none" strike="noStrike" cap="none">
              <a:solidFill>
                <a:schemeClr val="lt1"/>
              </a:solidFill>
              <a:latin typeface="Lato"/>
              <a:ea typeface="Lato"/>
              <a:cs typeface="Lato"/>
              <a:sym typeface="Lato"/>
            </a:endParaRPr>
          </a:p>
        </p:txBody>
      </p:sp>
      <p:sp>
        <p:nvSpPr>
          <p:cNvPr id="68" name="Google Shape;68;p13"/>
          <p:cNvSpPr txBox="1">
            <a:spLocks noGrp="1"/>
          </p:cNvSpPr>
          <p:nvPr>
            <p:ph type="sldNum" idx="12"/>
          </p:nvPr>
        </p:nvSpPr>
        <p:spPr>
          <a:xfrm>
            <a:off x="14019950" y="1839238"/>
            <a:ext cx="4114800" cy="547800"/>
          </a:xfrm>
          <a:prstGeom prst="rect">
            <a:avLst/>
          </a:prstGeom>
          <a:noFill/>
          <a:ln>
            <a:noFill/>
          </a:ln>
        </p:spPr>
        <p:txBody>
          <a:bodyPr spcFirstLastPara="1" wrap="square" lIns="167625" tIns="83775" rIns="167625" bIns="837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
        <p:nvSpPr>
          <p:cNvPr id="6" name="Google Shape;89;p16">
            <a:extLst>
              <a:ext uri="{FF2B5EF4-FFF2-40B4-BE49-F238E27FC236}">
                <a16:creationId xmlns:a16="http://schemas.microsoft.com/office/drawing/2014/main" id="{2FF8D9C4-7CD0-4198-9B76-71EEE78345A6}"/>
              </a:ext>
            </a:extLst>
          </p:cNvPr>
          <p:cNvSpPr txBox="1">
            <a:spLocks/>
          </p:cNvSpPr>
          <p:nvPr/>
        </p:nvSpPr>
        <p:spPr>
          <a:xfrm>
            <a:off x="2041625" y="88275"/>
            <a:ext cx="15773400" cy="1366500"/>
          </a:xfrm>
          <a:prstGeom prst="rect">
            <a:avLst/>
          </a:prstGeom>
          <a:noFill/>
          <a:ln>
            <a:noFill/>
          </a:ln>
        </p:spPr>
        <p:txBody>
          <a:bodyPr spcFirstLastPara="1" wrap="square" lIns="167625" tIns="83775" rIns="167625" bIns="83775"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lt1"/>
              </a:buClr>
              <a:buSzPts val="2600"/>
              <a:buFont typeface="Lato"/>
              <a:buNone/>
              <a:defRPr sz="4400" b="0" i="0" u="none" strike="noStrike" cap="none">
                <a:solidFill>
                  <a:schemeClr val="lt1"/>
                </a:solidFill>
                <a:latin typeface="Lato"/>
                <a:ea typeface="Lato"/>
                <a:cs typeface="Lato"/>
                <a:sym typeface="Lato"/>
              </a:defRPr>
            </a:lvl1pPr>
            <a:lvl2pPr marR="0" lvl="1"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9pPr>
          </a:lstStyle>
          <a:p>
            <a:r>
              <a:rPr lang="en-US" dirty="0"/>
              <a:t>Code explanation</a:t>
            </a:r>
          </a:p>
        </p:txBody>
      </p:sp>
      <p:sp>
        <p:nvSpPr>
          <p:cNvPr id="3" name="Espaço Reservado para Texto 2">
            <a:extLst>
              <a:ext uri="{FF2B5EF4-FFF2-40B4-BE49-F238E27FC236}">
                <a16:creationId xmlns:a16="http://schemas.microsoft.com/office/drawing/2014/main" id="{86532AAF-D3CB-48AD-B3B9-AB9C7C19B26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21287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233083" y="4425209"/>
            <a:ext cx="15773400" cy="1366500"/>
          </a:xfrm>
          <a:prstGeom prst="rect">
            <a:avLst/>
          </a:prstGeom>
          <a:noFill/>
          <a:ln>
            <a:noFill/>
          </a:ln>
        </p:spPr>
        <p:txBody>
          <a:bodyPr spcFirstLastPara="1" wrap="square" lIns="167625" tIns="83775" rIns="167625" bIns="83775" anchor="ctr" anchorCtr="0">
            <a:noAutofit/>
          </a:bodyPr>
          <a:lstStyle/>
          <a:p>
            <a:pPr marL="0" marR="0" lvl="0" indent="0" algn="l" rtl="0">
              <a:lnSpc>
                <a:spcPct val="90000"/>
              </a:lnSpc>
              <a:spcBef>
                <a:spcPts val="0"/>
              </a:spcBef>
              <a:spcAft>
                <a:spcPts val="0"/>
              </a:spcAft>
              <a:buClr>
                <a:schemeClr val="lt1"/>
              </a:buClr>
              <a:buFont typeface="Lato"/>
              <a:buNone/>
            </a:pPr>
            <a:r>
              <a:rPr lang="en-US" dirty="0"/>
              <a:t>Header</a:t>
            </a:r>
            <a:endParaRPr sz="4400" b="0" i="0" u="none" strike="noStrike" cap="none" dirty="0">
              <a:solidFill>
                <a:schemeClr val="lt1"/>
              </a:solidFill>
              <a:latin typeface="Lato"/>
              <a:ea typeface="Lato"/>
              <a:cs typeface="Lato"/>
              <a:sym typeface="Lato"/>
            </a:endParaRPr>
          </a:p>
        </p:txBody>
      </p:sp>
      <p:sp>
        <p:nvSpPr>
          <p:cNvPr id="68" name="Google Shape;68;p13"/>
          <p:cNvSpPr txBox="1">
            <a:spLocks noGrp="1"/>
          </p:cNvSpPr>
          <p:nvPr>
            <p:ph type="sldNum" idx="12"/>
          </p:nvPr>
        </p:nvSpPr>
        <p:spPr>
          <a:xfrm>
            <a:off x="14019950" y="1839238"/>
            <a:ext cx="4114800" cy="547800"/>
          </a:xfrm>
          <a:prstGeom prst="rect">
            <a:avLst/>
          </a:prstGeom>
          <a:noFill/>
          <a:ln>
            <a:noFill/>
          </a:ln>
        </p:spPr>
        <p:txBody>
          <a:bodyPr spcFirstLastPara="1" wrap="square" lIns="167625" tIns="83775" rIns="167625" bIns="837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
        <p:nvSpPr>
          <p:cNvPr id="6" name="Google Shape;89;p16">
            <a:extLst>
              <a:ext uri="{FF2B5EF4-FFF2-40B4-BE49-F238E27FC236}">
                <a16:creationId xmlns:a16="http://schemas.microsoft.com/office/drawing/2014/main" id="{2FF8D9C4-7CD0-4198-9B76-71EEE78345A6}"/>
              </a:ext>
            </a:extLst>
          </p:cNvPr>
          <p:cNvSpPr txBox="1">
            <a:spLocks/>
          </p:cNvSpPr>
          <p:nvPr/>
        </p:nvSpPr>
        <p:spPr>
          <a:xfrm>
            <a:off x="2041625" y="88275"/>
            <a:ext cx="15773400" cy="1366500"/>
          </a:xfrm>
          <a:prstGeom prst="rect">
            <a:avLst/>
          </a:prstGeom>
          <a:noFill/>
          <a:ln>
            <a:noFill/>
          </a:ln>
        </p:spPr>
        <p:txBody>
          <a:bodyPr spcFirstLastPara="1" wrap="square" lIns="167625" tIns="83775" rIns="167625" bIns="83775"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lt1"/>
              </a:buClr>
              <a:buSzPts val="2600"/>
              <a:buFont typeface="Lato"/>
              <a:buNone/>
              <a:defRPr sz="4400" b="0" i="0" u="none" strike="noStrike" cap="none">
                <a:solidFill>
                  <a:schemeClr val="lt1"/>
                </a:solidFill>
                <a:latin typeface="Lato"/>
                <a:ea typeface="Lato"/>
                <a:cs typeface="Lato"/>
                <a:sym typeface="Lato"/>
              </a:defRPr>
            </a:lvl1pPr>
            <a:lvl2pPr marR="0" lvl="1"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9pPr>
          </a:lstStyle>
          <a:p>
            <a:r>
              <a:rPr lang="en-US" dirty="0"/>
              <a:t>HashMap – </a:t>
            </a:r>
            <a:br>
              <a:rPr lang="en-US" dirty="0"/>
            </a:br>
            <a:r>
              <a:rPr lang="en-US" dirty="0"/>
              <a:t>The main Object</a:t>
            </a:r>
          </a:p>
        </p:txBody>
      </p:sp>
      <p:sp>
        <p:nvSpPr>
          <p:cNvPr id="9" name="Retângulo 8">
            <a:extLst>
              <a:ext uri="{FF2B5EF4-FFF2-40B4-BE49-F238E27FC236}">
                <a16:creationId xmlns:a16="http://schemas.microsoft.com/office/drawing/2014/main" id="{54E06574-22FB-43E3-862E-C3BB99B2D211}"/>
              </a:ext>
            </a:extLst>
          </p:cNvPr>
          <p:cNvSpPr/>
          <p:nvPr/>
        </p:nvSpPr>
        <p:spPr>
          <a:xfrm>
            <a:off x="1106098" y="3178386"/>
            <a:ext cx="1364776" cy="13647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000" dirty="0"/>
              <a:t>Node</a:t>
            </a:r>
          </a:p>
        </p:txBody>
      </p:sp>
      <p:cxnSp>
        <p:nvCxnSpPr>
          <p:cNvPr id="10" name="Conector de Seta Reta 9">
            <a:extLst>
              <a:ext uri="{FF2B5EF4-FFF2-40B4-BE49-F238E27FC236}">
                <a16:creationId xmlns:a16="http://schemas.microsoft.com/office/drawing/2014/main" id="{13A2A941-A20D-44AD-8472-6AD89019B821}"/>
              </a:ext>
            </a:extLst>
          </p:cNvPr>
          <p:cNvCxnSpPr>
            <a:cxnSpLocks/>
            <a:stCxn id="9" idx="2"/>
          </p:cNvCxnSpPr>
          <p:nvPr/>
        </p:nvCxnSpPr>
        <p:spPr>
          <a:xfrm>
            <a:off x="1788486" y="4543162"/>
            <a:ext cx="0" cy="618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tângulo 10">
            <a:extLst>
              <a:ext uri="{FF2B5EF4-FFF2-40B4-BE49-F238E27FC236}">
                <a16:creationId xmlns:a16="http://schemas.microsoft.com/office/drawing/2014/main" id="{B1F2AC43-EB9F-41AE-8E00-CD03167FF7B8}"/>
              </a:ext>
            </a:extLst>
          </p:cNvPr>
          <p:cNvSpPr/>
          <p:nvPr/>
        </p:nvSpPr>
        <p:spPr>
          <a:xfrm>
            <a:off x="1232710" y="5161584"/>
            <a:ext cx="1080000" cy="10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Node</a:t>
            </a:r>
          </a:p>
        </p:txBody>
      </p:sp>
      <p:sp>
        <p:nvSpPr>
          <p:cNvPr id="12" name="CaixaDeTexto 11">
            <a:extLst>
              <a:ext uri="{FF2B5EF4-FFF2-40B4-BE49-F238E27FC236}">
                <a16:creationId xmlns:a16="http://schemas.microsoft.com/office/drawing/2014/main" id="{D6F8919D-D99A-4B6A-8FAB-0C34023FCAA6}"/>
              </a:ext>
            </a:extLst>
          </p:cNvPr>
          <p:cNvSpPr txBox="1"/>
          <p:nvPr/>
        </p:nvSpPr>
        <p:spPr>
          <a:xfrm>
            <a:off x="1734634" y="4648272"/>
            <a:ext cx="712054" cy="400110"/>
          </a:xfrm>
          <a:prstGeom prst="rect">
            <a:avLst/>
          </a:prstGeom>
          <a:noFill/>
        </p:spPr>
        <p:txBody>
          <a:bodyPr wrap="none" rtlCol="0">
            <a:spAutoFit/>
          </a:bodyPr>
          <a:lstStyle/>
          <a:p>
            <a:r>
              <a:rPr lang="en-US" sz="2000" dirty="0"/>
              <a:t>Next</a:t>
            </a:r>
          </a:p>
        </p:txBody>
      </p:sp>
      <p:cxnSp>
        <p:nvCxnSpPr>
          <p:cNvPr id="13" name="Conector de Seta Reta 12">
            <a:extLst>
              <a:ext uri="{FF2B5EF4-FFF2-40B4-BE49-F238E27FC236}">
                <a16:creationId xmlns:a16="http://schemas.microsoft.com/office/drawing/2014/main" id="{6BC11550-C1E4-498C-B263-67877F3E0ACE}"/>
              </a:ext>
            </a:extLst>
          </p:cNvPr>
          <p:cNvCxnSpPr>
            <a:cxnSpLocks/>
            <a:endCxn id="16" idx="0"/>
          </p:cNvCxnSpPr>
          <p:nvPr/>
        </p:nvCxnSpPr>
        <p:spPr>
          <a:xfrm>
            <a:off x="1777113" y="6273416"/>
            <a:ext cx="11373" cy="613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aixaDeTexto 13">
            <a:extLst>
              <a:ext uri="{FF2B5EF4-FFF2-40B4-BE49-F238E27FC236}">
                <a16:creationId xmlns:a16="http://schemas.microsoft.com/office/drawing/2014/main" id="{4A585A4C-C172-41A2-AC5F-C5FA0FCF05CB}"/>
              </a:ext>
            </a:extLst>
          </p:cNvPr>
          <p:cNvSpPr txBox="1"/>
          <p:nvPr/>
        </p:nvSpPr>
        <p:spPr>
          <a:xfrm>
            <a:off x="1772710" y="8003900"/>
            <a:ext cx="441146" cy="400110"/>
          </a:xfrm>
          <a:prstGeom prst="rect">
            <a:avLst/>
          </a:prstGeom>
          <a:noFill/>
        </p:spPr>
        <p:txBody>
          <a:bodyPr wrap="none" rtlCol="0">
            <a:spAutoFit/>
          </a:bodyPr>
          <a:lstStyle/>
          <a:p>
            <a:r>
              <a:rPr lang="en-US" sz="2000" dirty="0"/>
              <a:t>…</a:t>
            </a:r>
          </a:p>
        </p:txBody>
      </p:sp>
      <p:cxnSp>
        <p:nvCxnSpPr>
          <p:cNvPr id="15" name="Conector de Seta Reta 14">
            <a:extLst>
              <a:ext uri="{FF2B5EF4-FFF2-40B4-BE49-F238E27FC236}">
                <a16:creationId xmlns:a16="http://schemas.microsoft.com/office/drawing/2014/main" id="{AC46DE29-C248-4039-8B10-506370522AB0}"/>
              </a:ext>
            </a:extLst>
          </p:cNvPr>
          <p:cNvCxnSpPr>
            <a:cxnSpLocks/>
          </p:cNvCxnSpPr>
          <p:nvPr/>
        </p:nvCxnSpPr>
        <p:spPr>
          <a:xfrm>
            <a:off x="1781807" y="8003900"/>
            <a:ext cx="0" cy="618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tângulo 15">
            <a:extLst>
              <a:ext uri="{FF2B5EF4-FFF2-40B4-BE49-F238E27FC236}">
                <a16:creationId xmlns:a16="http://schemas.microsoft.com/office/drawing/2014/main" id="{F5C2DEA0-4714-4982-81EC-41A7CF222057}"/>
              </a:ext>
            </a:extLst>
          </p:cNvPr>
          <p:cNvSpPr/>
          <p:nvPr/>
        </p:nvSpPr>
        <p:spPr>
          <a:xfrm>
            <a:off x="1248486" y="6886768"/>
            <a:ext cx="1080000" cy="10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Node</a:t>
            </a:r>
          </a:p>
        </p:txBody>
      </p:sp>
      <p:sp>
        <p:nvSpPr>
          <p:cNvPr id="17" name="Retângulo 16">
            <a:extLst>
              <a:ext uri="{FF2B5EF4-FFF2-40B4-BE49-F238E27FC236}">
                <a16:creationId xmlns:a16="http://schemas.microsoft.com/office/drawing/2014/main" id="{BB5E9593-53C0-42A7-83B9-77D62DDB1CF2}"/>
              </a:ext>
            </a:extLst>
          </p:cNvPr>
          <p:cNvSpPr/>
          <p:nvPr/>
        </p:nvSpPr>
        <p:spPr>
          <a:xfrm>
            <a:off x="2468737" y="3176041"/>
            <a:ext cx="1364776" cy="13647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000" dirty="0"/>
              <a:t>Node</a:t>
            </a:r>
          </a:p>
        </p:txBody>
      </p:sp>
      <p:cxnSp>
        <p:nvCxnSpPr>
          <p:cNvPr id="18" name="Conector de Seta Reta 17">
            <a:extLst>
              <a:ext uri="{FF2B5EF4-FFF2-40B4-BE49-F238E27FC236}">
                <a16:creationId xmlns:a16="http://schemas.microsoft.com/office/drawing/2014/main" id="{7C695D7C-F74A-4CF3-84BF-91DFA266004B}"/>
              </a:ext>
            </a:extLst>
          </p:cNvPr>
          <p:cNvCxnSpPr>
            <a:cxnSpLocks/>
            <a:stCxn id="17" idx="2"/>
          </p:cNvCxnSpPr>
          <p:nvPr/>
        </p:nvCxnSpPr>
        <p:spPr>
          <a:xfrm>
            <a:off x="3151125" y="4540817"/>
            <a:ext cx="0" cy="618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tângulo 18">
            <a:extLst>
              <a:ext uri="{FF2B5EF4-FFF2-40B4-BE49-F238E27FC236}">
                <a16:creationId xmlns:a16="http://schemas.microsoft.com/office/drawing/2014/main" id="{FD8EC8BE-7529-4417-A214-F1851080306E}"/>
              </a:ext>
            </a:extLst>
          </p:cNvPr>
          <p:cNvSpPr/>
          <p:nvPr/>
        </p:nvSpPr>
        <p:spPr>
          <a:xfrm>
            <a:off x="2595349" y="5145591"/>
            <a:ext cx="1080000" cy="10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Node</a:t>
            </a:r>
          </a:p>
        </p:txBody>
      </p:sp>
      <p:sp>
        <p:nvSpPr>
          <p:cNvPr id="20" name="CaixaDeTexto 19">
            <a:extLst>
              <a:ext uri="{FF2B5EF4-FFF2-40B4-BE49-F238E27FC236}">
                <a16:creationId xmlns:a16="http://schemas.microsoft.com/office/drawing/2014/main" id="{B013EBAF-F2C1-4F07-9802-B4BACC94DA83}"/>
              </a:ext>
            </a:extLst>
          </p:cNvPr>
          <p:cNvSpPr txBox="1"/>
          <p:nvPr/>
        </p:nvSpPr>
        <p:spPr>
          <a:xfrm>
            <a:off x="3097273" y="4632279"/>
            <a:ext cx="712054" cy="400110"/>
          </a:xfrm>
          <a:prstGeom prst="rect">
            <a:avLst/>
          </a:prstGeom>
          <a:noFill/>
        </p:spPr>
        <p:txBody>
          <a:bodyPr wrap="none" rtlCol="0">
            <a:spAutoFit/>
          </a:bodyPr>
          <a:lstStyle/>
          <a:p>
            <a:r>
              <a:rPr lang="en-US" sz="2000" dirty="0"/>
              <a:t>Next</a:t>
            </a:r>
          </a:p>
        </p:txBody>
      </p:sp>
      <p:cxnSp>
        <p:nvCxnSpPr>
          <p:cNvPr id="21" name="Conector de Seta Reta 20">
            <a:extLst>
              <a:ext uri="{FF2B5EF4-FFF2-40B4-BE49-F238E27FC236}">
                <a16:creationId xmlns:a16="http://schemas.microsoft.com/office/drawing/2014/main" id="{E55FB2AA-982A-403D-B41E-A1A93FCC91DB}"/>
              </a:ext>
            </a:extLst>
          </p:cNvPr>
          <p:cNvCxnSpPr>
            <a:cxnSpLocks/>
            <a:endCxn id="24" idx="0"/>
          </p:cNvCxnSpPr>
          <p:nvPr/>
        </p:nvCxnSpPr>
        <p:spPr>
          <a:xfrm>
            <a:off x="3139752" y="6257423"/>
            <a:ext cx="11373" cy="613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CaixaDeTexto 21">
            <a:extLst>
              <a:ext uri="{FF2B5EF4-FFF2-40B4-BE49-F238E27FC236}">
                <a16:creationId xmlns:a16="http://schemas.microsoft.com/office/drawing/2014/main" id="{DAB0D2D5-87DB-42BC-A2AE-1269831D7DB9}"/>
              </a:ext>
            </a:extLst>
          </p:cNvPr>
          <p:cNvSpPr txBox="1"/>
          <p:nvPr/>
        </p:nvSpPr>
        <p:spPr>
          <a:xfrm>
            <a:off x="3135349" y="7987907"/>
            <a:ext cx="441146" cy="400110"/>
          </a:xfrm>
          <a:prstGeom prst="rect">
            <a:avLst/>
          </a:prstGeom>
          <a:noFill/>
        </p:spPr>
        <p:txBody>
          <a:bodyPr wrap="none" rtlCol="0">
            <a:spAutoFit/>
          </a:bodyPr>
          <a:lstStyle/>
          <a:p>
            <a:r>
              <a:rPr lang="en-US" sz="2000" dirty="0"/>
              <a:t>…</a:t>
            </a:r>
          </a:p>
        </p:txBody>
      </p:sp>
      <p:cxnSp>
        <p:nvCxnSpPr>
          <p:cNvPr id="23" name="Conector de Seta Reta 22">
            <a:extLst>
              <a:ext uri="{FF2B5EF4-FFF2-40B4-BE49-F238E27FC236}">
                <a16:creationId xmlns:a16="http://schemas.microsoft.com/office/drawing/2014/main" id="{20FF86DA-B553-43BF-9974-D808B6845682}"/>
              </a:ext>
            </a:extLst>
          </p:cNvPr>
          <p:cNvCxnSpPr>
            <a:cxnSpLocks/>
          </p:cNvCxnSpPr>
          <p:nvPr/>
        </p:nvCxnSpPr>
        <p:spPr>
          <a:xfrm>
            <a:off x="3144446" y="7987907"/>
            <a:ext cx="0" cy="618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tângulo 23">
            <a:extLst>
              <a:ext uri="{FF2B5EF4-FFF2-40B4-BE49-F238E27FC236}">
                <a16:creationId xmlns:a16="http://schemas.microsoft.com/office/drawing/2014/main" id="{F22E0743-4289-46BB-BB8C-E8848755C40E}"/>
              </a:ext>
            </a:extLst>
          </p:cNvPr>
          <p:cNvSpPr/>
          <p:nvPr/>
        </p:nvSpPr>
        <p:spPr>
          <a:xfrm>
            <a:off x="2611125" y="6870775"/>
            <a:ext cx="1080000" cy="10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Node</a:t>
            </a:r>
          </a:p>
        </p:txBody>
      </p:sp>
      <p:sp>
        <p:nvSpPr>
          <p:cNvPr id="25" name="Retângulo 24">
            <a:extLst>
              <a:ext uri="{FF2B5EF4-FFF2-40B4-BE49-F238E27FC236}">
                <a16:creationId xmlns:a16="http://schemas.microsoft.com/office/drawing/2014/main" id="{6D5D2C2A-CCD3-4F88-8F27-DCC9B8C30673}"/>
              </a:ext>
            </a:extLst>
          </p:cNvPr>
          <p:cNvSpPr/>
          <p:nvPr/>
        </p:nvSpPr>
        <p:spPr>
          <a:xfrm>
            <a:off x="3833306" y="3176044"/>
            <a:ext cx="1364776" cy="13647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000" dirty="0"/>
              <a:t>Node</a:t>
            </a:r>
          </a:p>
        </p:txBody>
      </p:sp>
      <p:cxnSp>
        <p:nvCxnSpPr>
          <p:cNvPr id="26" name="Conector de Seta Reta 25">
            <a:extLst>
              <a:ext uri="{FF2B5EF4-FFF2-40B4-BE49-F238E27FC236}">
                <a16:creationId xmlns:a16="http://schemas.microsoft.com/office/drawing/2014/main" id="{BD1DBAEA-197B-461A-918C-66CA42D08DC5}"/>
              </a:ext>
            </a:extLst>
          </p:cNvPr>
          <p:cNvCxnSpPr>
            <a:cxnSpLocks/>
            <a:stCxn id="25" idx="2"/>
          </p:cNvCxnSpPr>
          <p:nvPr/>
        </p:nvCxnSpPr>
        <p:spPr>
          <a:xfrm>
            <a:off x="4515694" y="4540820"/>
            <a:ext cx="0" cy="618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tângulo 26">
            <a:extLst>
              <a:ext uri="{FF2B5EF4-FFF2-40B4-BE49-F238E27FC236}">
                <a16:creationId xmlns:a16="http://schemas.microsoft.com/office/drawing/2014/main" id="{6BB3CED3-9FE9-4C19-AB6A-7EBEF7D0D7C4}"/>
              </a:ext>
            </a:extLst>
          </p:cNvPr>
          <p:cNvSpPr/>
          <p:nvPr/>
        </p:nvSpPr>
        <p:spPr>
          <a:xfrm>
            <a:off x="3959918" y="5145594"/>
            <a:ext cx="1080000" cy="10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Node</a:t>
            </a:r>
          </a:p>
        </p:txBody>
      </p:sp>
      <p:sp>
        <p:nvSpPr>
          <p:cNvPr id="28" name="CaixaDeTexto 27">
            <a:extLst>
              <a:ext uri="{FF2B5EF4-FFF2-40B4-BE49-F238E27FC236}">
                <a16:creationId xmlns:a16="http://schemas.microsoft.com/office/drawing/2014/main" id="{5ED13674-2EAD-4F54-ABCB-B3E53E51FFCD}"/>
              </a:ext>
            </a:extLst>
          </p:cNvPr>
          <p:cNvSpPr txBox="1"/>
          <p:nvPr/>
        </p:nvSpPr>
        <p:spPr>
          <a:xfrm>
            <a:off x="4461842" y="4632282"/>
            <a:ext cx="712054" cy="400110"/>
          </a:xfrm>
          <a:prstGeom prst="rect">
            <a:avLst/>
          </a:prstGeom>
          <a:noFill/>
        </p:spPr>
        <p:txBody>
          <a:bodyPr wrap="none" rtlCol="0">
            <a:spAutoFit/>
          </a:bodyPr>
          <a:lstStyle/>
          <a:p>
            <a:r>
              <a:rPr lang="en-US" sz="2000" dirty="0"/>
              <a:t>Next</a:t>
            </a:r>
          </a:p>
        </p:txBody>
      </p:sp>
      <p:cxnSp>
        <p:nvCxnSpPr>
          <p:cNvPr id="29" name="Conector de Seta Reta 28">
            <a:extLst>
              <a:ext uri="{FF2B5EF4-FFF2-40B4-BE49-F238E27FC236}">
                <a16:creationId xmlns:a16="http://schemas.microsoft.com/office/drawing/2014/main" id="{BA9EED95-45A9-4E28-A815-320E74E57772}"/>
              </a:ext>
            </a:extLst>
          </p:cNvPr>
          <p:cNvCxnSpPr>
            <a:cxnSpLocks/>
            <a:endCxn id="32" idx="0"/>
          </p:cNvCxnSpPr>
          <p:nvPr/>
        </p:nvCxnSpPr>
        <p:spPr>
          <a:xfrm>
            <a:off x="4504321" y="6257426"/>
            <a:ext cx="11373" cy="613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CaixaDeTexto 29">
            <a:extLst>
              <a:ext uri="{FF2B5EF4-FFF2-40B4-BE49-F238E27FC236}">
                <a16:creationId xmlns:a16="http://schemas.microsoft.com/office/drawing/2014/main" id="{6BC3D2CE-379D-42ED-9A3E-427F62485831}"/>
              </a:ext>
            </a:extLst>
          </p:cNvPr>
          <p:cNvSpPr txBox="1"/>
          <p:nvPr/>
        </p:nvSpPr>
        <p:spPr>
          <a:xfrm>
            <a:off x="4499918" y="7987910"/>
            <a:ext cx="441146" cy="400110"/>
          </a:xfrm>
          <a:prstGeom prst="rect">
            <a:avLst/>
          </a:prstGeom>
          <a:noFill/>
        </p:spPr>
        <p:txBody>
          <a:bodyPr wrap="none" rtlCol="0">
            <a:spAutoFit/>
          </a:bodyPr>
          <a:lstStyle/>
          <a:p>
            <a:r>
              <a:rPr lang="en-US" sz="2000" dirty="0"/>
              <a:t>…</a:t>
            </a:r>
          </a:p>
        </p:txBody>
      </p:sp>
      <p:cxnSp>
        <p:nvCxnSpPr>
          <p:cNvPr id="31" name="Conector de Seta Reta 30">
            <a:extLst>
              <a:ext uri="{FF2B5EF4-FFF2-40B4-BE49-F238E27FC236}">
                <a16:creationId xmlns:a16="http://schemas.microsoft.com/office/drawing/2014/main" id="{A49147FE-3222-488E-A6F4-3629F18C6DB2}"/>
              </a:ext>
            </a:extLst>
          </p:cNvPr>
          <p:cNvCxnSpPr>
            <a:cxnSpLocks/>
          </p:cNvCxnSpPr>
          <p:nvPr/>
        </p:nvCxnSpPr>
        <p:spPr>
          <a:xfrm>
            <a:off x="4509015" y="7987910"/>
            <a:ext cx="0" cy="618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tângulo 31">
            <a:extLst>
              <a:ext uri="{FF2B5EF4-FFF2-40B4-BE49-F238E27FC236}">
                <a16:creationId xmlns:a16="http://schemas.microsoft.com/office/drawing/2014/main" id="{5B17D764-D79A-47E6-AC40-BA9F951C41F3}"/>
              </a:ext>
            </a:extLst>
          </p:cNvPr>
          <p:cNvSpPr/>
          <p:nvPr/>
        </p:nvSpPr>
        <p:spPr>
          <a:xfrm>
            <a:off x="3975694" y="6870778"/>
            <a:ext cx="1080000" cy="10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Node</a:t>
            </a:r>
          </a:p>
        </p:txBody>
      </p:sp>
      <p:sp>
        <p:nvSpPr>
          <p:cNvPr id="33" name="Retângulo 32">
            <a:extLst>
              <a:ext uri="{FF2B5EF4-FFF2-40B4-BE49-F238E27FC236}">
                <a16:creationId xmlns:a16="http://schemas.microsoft.com/office/drawing/2014/main" id="{BC821D7A-1A69-4633-9059-249F9184C3F4}"/>
              </a:ext>
            </a:extLst>
          </p:cNvPr>
          <p:cNvSpPr/>
          <p:nvPr/>
        </p:nvSpPr>
        <p:spPr>
          <a:xfrm>
            <a:off x="5197875" y="3176041"/>
            <a:ext cx="1364776" cy="13647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000" dirty="0"/>
              <a:t>Node</a:t>
            </a:r>
          </a:p>
        </p:txBody>
      </p:sp>
      <p:cxnSp>
        <p:nvCxnSpPr>
          <p:cNvPr id="34" name="Conector de Seta Reta 33">
            <a:extLst>
              <a:ext uri="{FF2B5EF4-FFF2-40B4-BE49-F238E27FC236}">
                <a16:creationId xmlns:a16="http://schemas.microsoft.com/office/drawing/2014/main" id="{34DF3CE2-D52B-4837-859B-6B611E8EE6DC}"/>
              </a:ext>
            </a:extLst>
          </p:cNvPr>
          <p:cNvCxnSpPr>
            <a:cxnSpLocks/>
            <a:stCxn id="33" idx="2"/>
          </p:cNvCxnSpPr>
          <p:nvPr/>
        </p:nvCxnSpPr>
        <p:spPr>
          <a:xfrm>
            <a:off x="5880263" y="4540817"/>
            <a:ext cx="0" cy="618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tângulo 34">
            <a:extLst>
              <a:ext uri="{FF2B5EF4-FFF2-40B4-BE49-F238E27FC236}">
                <a16:creationId xmlns:a16="http://schemas.microsoft.com/office/drawing/2014/main" id="{7DA2452E-39F6-49BC-888F-E9AB57028C8E}"/>
              </a:ext>
            </a:extLst>
          </p:cNvPr>
          <p:cNvSpPr/>
          <p:nvPr/>
        </p:nvSpPr>
        <p:spPr>
          <a:xfrm>
            <a:off x="5324487" y="5145591"/>
            <a:ext cx="1080000" cy="10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Node</a:t>
            </a:r>
          </a:p>
        </p:txBody>
      </p:sp>
      <p:sp>
        <p:nvSpPr>
          <p:cNvPr id="36" name="CaixaDeTexto 35">
            <a:extLst>
              <a:ext uri="{FF2B5EF4-FFF2-40B4-BE49-F238E27FC236}">
                <a16:creationId xmlns:a16="http://schemas.microsoft.com/office/drawing/2014/main" id="{92C1A522-306C-4F6D-8C77-D7FF42B82DD8}"/>
              </a:ext>
            </a:extLst>
          </p:cNvPr>
          <p:cNvSpPr txBox="1"/>
          <p:nvPr/>
        </p:nvSpPr>
        <p:spPr>
          <a:xfrm>
            <a:off x="5826411" y="4632279"/>
            <a:ext cx="712054" cy="400110"/>
          </a:xfrm>
          <a:prstGeom prst="rect">
            <a:avLst/>
          </a:prstGeom>
          <a:noFill/>
        </p:spPr>
        <p:txBody>
          <a:bodyPr wrap="none" rtlCol="0">
            <a:spAutoFit/>
          </a:bodyPr>
          <a:lstStyle/>
          <a:p>
            <a:r>
              <a:rPr lang="en-US" sz="2000" dirty="0"/>
              <a:t>Next</a:t>
            </a:r>
          </a:p>
        </p:txBody>
      </p:sp>
      <p:cxnSp>
        <p:nvCxnSpPr>
          <p:cNvPr id="37" name="Conector de Seta Reta 36">
            <a:extLst>
              <a:ext uri="{FF2B5EF4-FFF2-40B4-BE49-F238E27FC236}">
                <a16:creationId xmlns:a16="http://schemas.microsoft.com/office/drawing/2014/main" id="{ED4E175E-5DAA-45D8-8B85-65AC8D6C2AA4}"/>
              </a:ext>
            </a:extLst>
          </p:cNvPr>
          <p:cNvCxnSpPr>
            <a:cxnSpLocks/>
            <a:endCxn id="40" idx="0"/>
          </p:cNvCxnSpPr>
          <p:nvPr/>
        </p:nvCxnSpPr>
        <p:spPr>
          <a:xfrm>
            <a:off x="5868890" y="6257423"/>
            <a:ext cx="11373" cy="613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CaixaDeTexto 37">
            <a:extLst>
              <a:ext uri="{FF2B5EF4-FFF2-40B4-BE49-F238E27FC236}">
                <a16:creationId xmlns:a16="http://schemas.microsoft.com/office/drawing/2014/main" id="{A65B38D4-5349-4D64-9539-838DB63EA793}"/>
              </a:ext>
            </a:extLst>
          </p:cNvPr>
          <p:cNvSpPr txBox="1"/>
          <p:nvPr/>
        </p:nvSpPr>
        <p:spPr>
          <a:xfrm>
            <a:off x="5864487" y="7987907"/>
            <a:ext cx="441146" cy="400110"/>
          </a:xfrm>
          <a:prstGeom prst="rect">
            <a:avLst/>
          </a:prstGeom>
          <a:noFill/>
        </p:spPr>
        <p:txBody>
          <a:bodyPr wrap="none" rtlCol="0">
            <a:spAutoFit/>
          </a:bodyPr>
          <a:lstStyle/>
          <a:p>
            <a:r>
              <a:rPr lang="en-US" sz="2000" dirty="0"/>
              <a:t>…</a:t>
            </a:r>
          </a:p>
        </p:txBody>
      </p:sp>
      <p:cxnSp>
        <p:nvCxnSpPr>
          <p:cNvPr id="39" name="Conector de Seta Reta 38">
            <a:extLst>
              <a:ext uri="{FF2B5EF4-FFF2-40B4-BE49-F238E27FC236}">
                <a16:creationId xmlns:a16="http://schemas.microsoft.com/office/drawing/2014/main" id="{FC23122A-E14A-40DE-90C2-37401D944E47}"/>
              </a:ext>
            </a:extLst>
          </p:cNvPr>
          <p:cNvCxnSpPr>
            <a:cxnSpLocks/>
          </p:cNvCxnSpPr>
          <p:nvPr/>
        </p:nvCxnSpPr>
        <p:spPr>
          <a:xfrm>
            <a:off x="5873584" y="7987907"/>
            <a:ext cx="0" cy="618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tângulo 39">
            <a:extLst>
              <a:ext uri="{FF2B5EF4-FFF2-40B4-BE49-F238E27FC236}">
                <a16:creationId xmlns:a16="http://schemas.microsoft.com/office/drawing/2014/main" id="{4AF1B5DE-EE73-4A19-B36C-10B584A89249}"/>
              </a:ext>
            </a:extLst>
          </p:cNvPr>
          <p:cNvSpPr/>
          <p:nvPr/>
        </p:nvSpPr>
        <p:spPr>
          <a:xfrm>
            <a:off x="5340263" y="6870775"/>
            <a:ext cx="1080000" cy="10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Node</a:t>
            </a:r>
          </a:p>
        </p:txBody>
      </p:sp>
      <p:sp>
        <p:nvSpPr>
          <p:cNvPr id="41" name="CaixaDeTexto 40">
            <a:extLst>
              <a:ext uri="{FF2B5EF4-FFF2-40B4-BE49-F238E27FC236}">
                <a16:creationId xmlns:a16="http://schemas.microsoft.com/office/drawing/2014/main" id="{315A3FC5-98EE-4D71-872D-6E7CD6C3DCF7}"/>
              </a:ext>
            </a:extLst>
          </p:cNvPr>
          <p:cNvSpPr txBox="1"/>
          <p:nvPr/>
        </p:nvSpPr>
        <p:spPr>
          <a:xfrm>
            <a:off x="1718221" y="6376253"/>
            <a:ext cx="712054" cy="400110"/>
          </a:xfrm>
          <a:prstGeom prst="rect">
            <a:avLst/>
          </a:prstGeom>
          <a:noFill/>
        </p:spPr>
        <p:txBody>
          <a:bodyPr wrap="none" rtlCol="0">
            <a:spAutoFit/>
          </a:bodyPr>
          <a:lstStyle/>
          <a:p>
            <a:r>
              <a:rPr lang="en-US" sz="2000" dirty="0"/>
              <a:t>Next</a:t>
            </a:r>
          </a:p>
        </p:txBody>
      </p:sp>
      <p:sp>
        <p:nvSpPr>
          <p:cNvPr id="42" name="CaixaDeTexto 41">
            <a:extLst>
              <a:ext uri="{FF2B5EF4-FFF2-40B4-BE49-F238E27FC236}">
                <a16:creationId xmlns:a16="http://schemas.microsoft.com/office/drawing/2014/main" id="{FDC3A4C1-46F2-4BFC-89E6-3E279A37B8AD}"/>
              </a:ext>
            </a:extLst>
          </p:cNvPr>
          <p:cNvSpPr txBox="1"/>
          <p:nvPr/>
        </p:nvSpPr>
        <p:spPr>
          <a:xfrm>
            <a:off x="3080860" y="6360260"/>
            <a:ext cx="712054" cy="400110"/>
          </a:xfrm>
          <a:prstGeom prst="rect">
            <a:avLst/>
          </a:prstGeom>
          <a:noFill/>
        </p:spPr>
        <p:txBody>
          <a:bodyPr wrap="none" rtlCol="0">
            <a:spAutoFit/>
          </a:bodyPr>
          <a:lstStyle/>
          <a:p>
            <a:r>
              <a:rPr lang="en-US" sz="2000" dirty="0"/>
              <a:t>Next</a:t>
            </a:r>
          </a:p>
        </p:txBody>
      </p:sp>
      <p:sp>
        <p:nvSpPr>
          <p:cNvPr id="43" name="CaixaDeTexto 42">
            <a:extLst>
              <a:ext uri="{FF2B5EF4-FFF2-40B4-BE49-F238E27FC236}">
                <a16:creationId xmlns:a16="http://schemas.microsoft.com/office/drawing/2014/main" id="{1D2C0DA9-8275-460C-8756-97CFCAA92D70}"/>
              </a:ext>
            </a:extLst>
          </p:cNvPr>
          <p:cNvSpPr txBox="1"/>
          <p:nvPr/>
        </p:nvSpPr>
        <p:spPr>
          <a:xfrm>
            <a:off x="4445429" y="6360263"/>
            <a:ext cx="712054" cy="400110"/>
          </a:xfrm>
          <a:prstGeom prst="rect">
            <a:avLst/>
          </a:prstGeom>
          <a:noFill/>
        </p:spPr>
        <p:txBody>
          <a:bodyPr wrap="none" rtlCol="0">
            <a:spAutoFit/>
          </a:bodyPr>
          <a:lstStyle/>
          <a:p>
            <a:r>
              <a:rPr lang="en-US" sz="2000" dirty="0"/>
              <a:t>Next</a:t>
            </a:r>
          </a:p>
        </p:txBody>
      </p:sp>
      <p:sp>
        <p:nvSpPr>
          <p:cNvPr id="44" name="CaixaDeTexto 43">
            <a:extLst>
              <a:ext uri="{FF2B5EF4-FFF2-40B4-BE49-F238E27FC236}">
                <a16:creationId xmlns:a16="http://schemas.microsoft.com/office/drawing/2014/main" id="{777E85A8-2BF5-45BA-8184-C0C2A5188FD7}"/>
              </a:ext>
            </a:extLst>
          </p:cNvPr>
          <p:cNvSpPr txBox="1"/>
          <p:nvPr/>
        </p:nvSpPr>
        <p:spPr>
          <a:xfrm>
            <a:off x="5809998" y="6360260"/>
            <a:ext cx="712054" cy="400110"/>
          </a:xfrm>
          <a:prstGeom prst="rect">
            <a:avLst/>
          </a:prstGeom>
          <a:noFill/>
        </p:spPr>
        <p:txBody>
          <a:bodyPr wrap="none" rtlCol="0">
            <a:spAutoFit/>
          </a:bodyPr>
          <a:lstStyle/>
          <a:p>
            <a:r>
              <a:rPr lang="en-US" sz="2000" dirty="0"/>
              <a:t>Next</a:t>
            </a:r>
          </a:p>
        </p:txBody>
      </p:sp>
      <p:sp>
        <p:nvSpPr>
          <p:cNvPr id="45" name="CaixaDeTexto 44">
            <a:extLst>
              <a:ext uri="{FF2B5EF4-FFF2-40B4-BE49-F238E27FC236}">
                <a16:creationId xmlns:a16="http://schemas.microsoft.com/office/drawing/2014/main" id="{0FC97CBD-9E89-49E8-BFD3-4F135241DB2C}"/>
              </a:ext>
            </a:extLst>
          </p:cNvPr>
          <p:cNvSpPr txBox="1"/>
          <p:nvPr/>
        </p:nvSpPr>
        <p:spPr>
          <a:xfrm>
            <a:off x="6589442" y="3553495"/>
            <a:ext cx="441146" cy="400110"/>
          </a:xfrm>
          <a:prstGeom prst="rect">
            <a:avLst/>
          </a:prstGeom>
          <a:noFill/>
        </p:spPr>
        <p:txBody>
          <a:bodyPr wrap="none" rtlCol="0">
            <a:spAutoFit/>
          </a:bodyPr>
          <a:lstStyle/>
          <a:p>
            <a:r>
              <a:rPr lang="en-US" sz="2000" dirty="0"/>
              <a:t>…</a:t>
            </a:r>
          </a:p>
        </p:txBody>
      </p:sp>
      <p:pic>
        <p:nvPicPr>
          <p:cNvPr id="2" name="Imagem 1">
            <a:extLst>
              <a:ext uri="{FF2B5EF4-FFF2-40B4-BE49-F238E27FC236}">
                <a16:creationId xmlns:a16="http://schemas.microsoft.com/office/drawing/2014/main" id="{1396FE15-D4C3-489E-9434-12200D759D9A}"/>
              </a:ext>
            </a:extLst>
          </p:cNvPr>
          <p:cNvPicPr>
            <a:picLocks noChangeAspect="1"/>
          </p:cNvPicPr>
          <p:nvPr/>
        </p:nvPicPr>
        <p:blipFill>
          <a:blip r:embed="rId3"/>
          <a:stretch>
            <a:fillRect/>
          </a:stretch>
        </p:blipFill>
        <p:spPr>
          <a:xfrm>
            <a:off x="9433649" y="3093802"/>
            <a:ext cx="8846838" cy="7179549"/>
          </a:xfrm>
          <a:prstGeom prst="rect">
            <a:avLst/>
          </a:prstGeom>
        </p:spPr>
      </p:pic>
      <p:pic>
        <p:nvPicPr>
          <p:cNvPr id="3" name="Imagem 2">
            <a:extLst>
              <a:ext uri="{FF2B5EF4-FFF2-40B4-BE49-F238E27FC236}">
                <a16:creationId xmlns:a16="http://schemas.microsoft.com/office/drawing/2014/main" id="{10EA7708-8529-45A4-A7C1-E9140C7CD045}"/>
              </a:ext>
            </a:extLst>
          </p:cNvPr>
          <p:cNvPicPr>
            <a:picLocks noChangeAspect="1"/>
          </p:cNvPicPr>
          <p:nvPr/>
        </p:nvPicPr>
        <p:blipFill>
          <a:blip r:embed="rId4"/>
          <a:stretch>
            <a:fillRect/>
          </a:stretch>
        </p:blipFill>
        <p:spPr>
          <a:xfrm>
            <a:off x="7786578" y="1911701"/>
            <a:ext cx="10493909" cy="402874"/>
          </a:xfrm>
          <a:prstGeom prst="rect">
            <a:avLst/>
          </a:prstGeom>
        </p:spPr>
      </p:pic>
    </p:spTree>
    <p:extLst>
      <p:ext uri="{BB962C8B-B14F-4D97-AF65-F5344CB8AC3E}">
        <p14:creationId xmlns:p14="http://schemas.microsoft.com/office/powerpoint/2010/main" val="1936634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3"/>
          <p:cNvSpPr txBox="1">
            <a:spLocks noGrp="1"/>
          </p:cNvSpPr>
          <p:nvPr>
            <p:ph type="sldNum" idx="12"/>
          </p:nvPr>
        </p:nvSpPr>
        <p:spPr>
          <a:xfrm>
            <a:off x="14019950" y="1839238"/>
            <a:ext cx="4114800" cy="547800"/>
          </a:xfrm>
          <a:prstGeom prst="rect">
            <a:avLst/>
          </a:prstGeom>
          <a:noFill/>
          <a:ln>
            <a:noFill/>
          </a:ln>
        </p:spPr>
        <p:txBody>
          <a:bodyPr spcFirstLastPara="1" wrap="square" lIns="167625" tIns="83775" rIns="167625" bIns="837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
        <p:nvSpPr>
          <p:cNvPr id="6" name="Google Shape;89;p16">
            <a:extLst>
              <a:ext uri="{FF2B5EF4-FFF2-40B4-BE49-F238E27FC236}">
                <a16:creationId xmlns:a16="http://schemas.microsoft.com/office/drawing/2014/main" id="{2FF8D9C4-7CD0-4198-9B76-71EEE78345A6}"/>
              </a:ext>
            </a:extLst>
          </p:cNvPr>
          <p:cNvSpPr txBox="1">
            <a:spLocks/>
          </p:cNvSpPr>
          <p:nvPr/>
        </p:nvSpPr>
        <p:spPr>
          <a:xfrm>
            <a:off x="2041625" y="150731"/>
            <a:ext cx="15773400" cy="1366500"/>
          </a:xfrm>
          <a:prstGeom prst="rect">
            <a:avLst/>
          </a:prstGeom>
          <a:noFill/>
          <a:ln>
            <a:noFill/>
          </a:ln>
        </p:spPr>
        <p:txBody>
          <a:bodyPr spcFirstLastPara="1" wrap="square" lIns="167625" tIns="83775" rIns="167625" bIns="83775"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lt1"/>
              </a:buClr>
              <a:buSzPts val="2600"/>
              <a:buFont typeface="Lato"/>
              <a:buNone/>
              <a:defRPr sz="4400" b="0" i="0" u="none" strike="noStrike" cap="none">
                <a:solidFill>
                  <a:schemeClr val="lt1"/>
                </a:solidFill>
                <a:latin typeface="Lato"/>
                <a:ea typeface="Lato"/>
                <a:cs typeface="Lato"/>
                <a:sym typeface="Lato"/>
              </a:defRPr>
            </a:lvl1pPr>
            <a:lvl2pPr marR="0" lvl="1"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9pPr>
          </a:lstStyle>
          <a:p>
            <a:r>
              <a:rPr lang="en-US" dirty="0"/>
              <a:t>HashMap – Java X Theory</a:t>
            </a:r>
          </a:p>
        </p:txBody>
      </p:sp>
      <p:sp>
        <p:nvSpPr>
          <p:cNvPr id="5" name="Retângulo 4">
            <a:extLst>
              <a:ext uri="{FF2B5EF4-FFF2-40B4-BE49-F238E27FC236}">
                <a16:creationId xmlns:a16="http://schemas.microsoft.com/office/drawing/2014/main" id="{D1B7905B-7938-4926-B7C8-8468BD524E6B}"/>
              </a:ext>
            </a:extLst>
          </p:cNvPr>
          <p:cNvSpPr/>
          <p:nvPr/>
        </p:nvSpPr>
        <p:spPr>
          <a:xfrm>
            <a:off x="1542197" y="3544145"/>
            <a:ext cx="1364776" cy="13647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000" dirty="0"/>
              <a:t>Node</a:t>
            </a:r>
          </a:p>
        </p:txBody>
      </p:sp>
      <p:cxnSp>
        <p:nvCxnSpPr>
          <p:cNvPr id="18" name="Conector de Seta Reta 17">
            <a:extLst>
              <a:ext uri="{FF2B5EF4-FFF2-40B4-BE49-F238E27FC236}">
                <a16:creationId xmlns:a16="http://schemas.microsoft.com/office/drawing/2014/main" id="{B091709B-3BFB-44B9-BAEF-369870AB62BA}"/>
              </a:ext>
            </a:extLst>
          </p:cNvPr>
          <p:cNvCxnSpPr>
            <a:cxnSpLocks/>
            <a:stCxn id="5" idx="2"/>
          </p:cNvCxnSpPr>
          <p:nvPr/>
        </p:nvCxnSpPr>
        <p:spPr>
          <a:xfrm>
            <a:off x="2224585" y="4908921"/>
            <a:ext cx="0" cy="618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tângulo 21">
            <a:extLst>
              <a:ext uri="{FF2B5EF4-FFF2-40B4-BE49-F238E27FC236}">
                <a16:creationId xmlns:a16="http://schemas.microsoft.com/office/drawing/2014/main" id="{F13AC515-A462-4B27-A31E-AF71C15337EF}"/>
              </a:ext>
            </a:extLst>
          </p:cNvPr>
          <p:cNvSpPr/>
          <p:nvPr/>
        </p:nvSpPr>
        <p:spPr>
          <a:xfrm>
            <a:off x="1668809" y="5527343"/>
            <a:ext cx="1080000" cy="10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Node</a:t>
            </a:r>
          </a:p>
        </p:txBody>
      </p:sp>
      <p:sp>
        <p:nvSpPr>
          <p:cNvPr id="20" name="CaixaDeTexto 19">
            <a:extLst>
              <a:ext uri="{FF2B5EF4-FFF2-40B4-BE49-F238E27FC236}">
                <a16:creationId xmlns:a16="http://schemas.microsoft.com/office/drawing/2014/main" id="{507FCF78-A059-4E5B-A4BA-268A8FB68A70}"/>
              </a:ext>
            </a:extLst>
          </p:cNvPr>
          <p:cNvSpPr txBox="1"/>
          <p:nvPr/>
        </p:nvSpPr>
        <p:spPr>
          <a:xfrm>
            <a:off x="2170733" y="5014031"/>
            <a:ext cx="712054" cy="400110"/>
          </a:xfrm>
          <a:prstGeom prst="rect">
            <a:avLst/>
          </a:prstGeom>
          <a:noFill/>
        </p:spPr>
        <p:txBody>
          <a:bodyPr wrap="none" rtlCol="0">
            <a:spAutoFit/>
          </a:bodyPr>
          <a:lstStyle/>
          <a:p>
            <a:r>
              <a:rPr lang="en-US" sz="2000" dirty="0"/>
              <a:t>Next</a:t>
            </a:r>
          </a:p>
        </p:txBody>
      </p:sp>
      <p:cxnSp>
        <p:nvCxnSpPr>
          <p:cNvPr id="24" name="Conector de Seta Reta 23">
            <a:extLst>
              <a:ext uri="{FF2B5EF4-FFF2-40B4-BE49-F238E27FC236}">
                <a16:creationId xmlns:a16="http://schemas.microsoft.com/office/drawing/2014/main" id="{E887CD4E-1047-40B4-B6D8-36018BB0B740}"/>
              </a:ext>
            </a:extLst>
          </p:cNvPr>
          <p:cNvCxnSpPr>
            <a:cxnSpLocks/>
            <a:endCxn id="58" idx="0"/>
          </p:cNvCxnSpPr>
          <p:nvPr/>
        </p:nvCxnSpPr>
        <p:spPr>
          <a:xfrm>
            <a:off x="2213212" y="6639175"/>
            <a:ext cx="11373" cy="613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CaixaDeTexto 26">
            <a:extLst>
              <a:ext uri="{FF2B5EF4-FFF2-40B4-BE49-F238E27FC236}">
                <a16:creationId xmlns:a16="http://schemas.microsoft.com/office/drawing/2014/main" id="{9E0BA356-54C4-4654-878F-5176085F20A1}"/>
              </a:ext>
            </a:extLst>
          </p:cNvPr>
          <p:cNvSpPr txBox="1"/>
          <p:nvPr/>
        </p:nvSpPr>
        <p:spPr>
          <a:xfrm>
            <a:off x="2208809" y="8369659"/>
            <a:ext cx="441146" cy="400110"/>
          </a:xfrm>
          <a:prstGeom prst="rect">
            <a:avLst/>
          </a:prstGeom>
          <a:noFill/>
        </p:spPr>
        <p:txBody>
          <a:bodyPr wrap="none" rtlCol="0">
            <a:spAutoFit/>
          </a:bodyPr>
          <a:lstStyle/>
          <a:p>
            <a:r>
              <a:rPr lang="en-US" sz="2000" dirty="0"/>
              <a:t>…</a:t>
            </a:r>
          </a:p>
        </p:txBody>
      </p:sp>
      <p:cxnSp>
        <p:nvCxnSpPr>
          <p:cNvPr id="28" name="Conector de Seta Reta 27">
            <a:extLst>
              <a:ext uri="{FF2B5EF4-FFF2-40B4-BE49-F238E27FC236}">
                <a16:creationId xmlns:a16="http://schemas.microsoft.com/office/drawing/2014/main" id="{B5285B19-6C70-4B7B-8F35-647839E0CDEB}"/>
              </a:ext>
            </a:extLst>
          </p:cNvPr>
          <p:cNvCxnSpPr>
            <a:cxnSpLocks/>
          </p:cNvCxnSpPr>
          <p:nvPr/>
        </p:nvCxnSpPr>
        <p:spPr>
          <a:xfrm>
            <a:off x="2217906" y="8369659"/>
            <a:ext cx="0" cy="618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tângulo 57">
            <a:extLst>
              <a:ext uri="{FF2B5EF4-FFF2-40B4-BE49-F238E27FC236}">
                <a16:creationId xmlns:a16="http://schemas.microsoft.com/office/drawing/2014/main" id="{09B249C7-A3A1-4282-8240-834A6F303E20}"/>
              </a:ext>
            </a:extLst>
          </p:cNvPr>
          <p:cNvSpPr/>
          <p:nvPr/>
        </p:nvSpPr>
        <p:spPr>
          <a:xfrm>
            <a:off x="1684585" y="7252527"/>
            <a:ext cx="1080000" cy="10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Node</a:t>
            </a:r>
          </a:p>
        </p:txBody>
      </p:sp>
      <p:sp>
        <p:nvSpPr>
          <p:cNvPr id="60" name="Retângulo 59">
            <a:extLst>
              <a:ext uri="{FF2B5EF4-FFF2-40B4-BE49-F238E27FC236}">
                <a16:creationId xmlns:a16="http://schemas.microsoft.com/office/drawing/2014/main" id="{15D8B938-9760-439C-86EC-25852C58B967}"/>
              </a:ext>
            </a:extLst>
          </p:cNvPr>
          <p:cNvSpPr/>
          <p:nvPr/>
        </p:nvSpPr>
        <p:spPr>
          <a:xfrm>
            <a:off x="2918484" y="3541800"/>
            <a:ext cx="1364776" cy="13647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000" dirty="0"/>
              <a:t>Node</a:t>
            </a:r>
          </a:p>
        </p:txBody>
      </p:sp>
      <p:cxnSp>
        <p:nvCxnSpPr>
          <p:cNvPr id="61" name="Conector de Seta Reta 60">
            <a:extLst>
              <a:ext uri="{FF2B5EF4-FFF2-40B4-BE49-F238E27FC236}">
                <a16:creationId xmlns:a16="http://schemas.microsoft.com/office/drawing/2014/main" id="{5AD2EF54-512A-4C10-9272-096B96626E04}"/>
              </a:ext>
            </a:extLst>
          </p:cNvPr>
          <p:cNvCxnSpPr>
            <a:cxnSpLocks/>
            <a:stCxn id="60" idx="2"/>
          </p:cNvCxnSpPr>
          <p:nvPr/>
        </p:nvCxnSpPr>
        <p:spPr>
          <a:xfrm>
            <a:off x="3600872" y="4906576"/>
            <a:ext cx="0" cy="618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tângulo 61">
            <a:extLst>
              <a:ext uri="{FF2B5EF4-FFF2-40B4-BE49-F238E27FC236}">
                <a16:creationId xmlns:a16="http://schemas.microsoft.com/office/drawing/2014/main" id="{740FA5E7-8A39-40E2-A503-4D34C89CE1D7}"/>
              </a:ext>
            </a:extLst>
          </p:cNvPr>
          <p:cNvSpPr/>
          <p:nvPr/>
        </p:nvSpPr>
        <p:spPr>
          <a:xfrm>
            <a:off x="3045096" y="5524998"/>
            <a:ext cx="1080000" cy="10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Node</a:t>
            </a:r>
          </a:p>
        </p:txBody>
      </p:sp>
      <p:sp>
        <p:nvSpPr>
          <p:cNvPr id="63" name="CaixaDeTexto 62">
            <a:extLst>
              <a:ext uri="{FF2B5EF4-FFF2-40B4-BE49-F238E27FC236}">
                <a16:creationId xmlns:a16="http://schemas.microsoft.com/office/drawing/2014/main" id="{D5EB29F0-DE3C-4EDA-A0FE-5582E7D2863A}"/>
              </a:ext>
            </a:extLst>
          </p:cNvPr>
          <p:cNvSpPr txBox="1"/>
          <p:nvPr/>
        </p:nvSpPr>
        <p:spPr>
          <a:xfrm>
            <a:off x="3547020" y="5011686"/>
            <a:ext cx="712054" cy="400110"/>
          </a:xfrm>
          <a:prstGeom prst="rect">
            <a:avLst/>
          </a:prstGeom>
          <a:noFill/>
        </p:spPr>
        <p:txBody>
          <a:bodyPr wrap="none" rtlCol="0">
            <a:spAutoFit/>
          </a:bodyPr>
          <a:lstStyle/>
          <a:p>
            <a:r>
              <a:rPr lang="en-US" sz="2000" dirty="0"/>
              <a:t>Next</a:t>
            </a:r>
          </a:p>
        </p:txBody>
      </p:sp>
      <p:cxnSp>
        <p:nvCxnSpPr>
          <p:cNvPr id="64" name="Conector de Seta Reta 63">
            <a:extLst>
              <a:ext uri="{FF2B5EF4-FFF2-40B4-BE49-F238E27FC236}">
                <a16:creationId xmlns:a16="http://schemas.microsoft.com/office/drawing/2014/main" id="{70795C6D-D8A1-46BB-BF2B-8876D5CC9362}"/>
              </a:ext>
            </a:extLst>
          </p:cNvPr>
          <p:cNvCxnSpPr>
            <a:cxnSpLocks/>
            <a:endCxn id="69" idx="0"/>
          </p:cNvCxnSpPr>
          <p:nvPr/>
        </p:nvCxnSpPr>
        <p:spPr>
          <a:xfrm>
            <a:off x="3589499" y="6636830"/>
            <a:ext cx="11373" cy="613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CaixaDeTexto 64">
            <a:extLst>
              <a:ext uri="{FF2B5EF4-FFF2-40B4-BE49-F238E27FC236}">
                <a16:creationId xmlns:a16="http://schemas.microsoft.com/office/drawing/2014/main" id="{8CCAA13C-D769-4EDD-8C90-2BA7263AF8B5}"/>
              </a:ext>
            </a:extLst>
          </p:cNvPr>
          <p:cNvSpPr txBox="1"/>
          <p:nvPr/>
        </p:nvSpPr>
        <p:spPr>
          <a:xfrm>
            <a:off x="3585096" y="8367314"/>
            <a:ext cx="441146" cy="400110"/>
          </a:xfrm>
          <a:prstGeom prst="rect">
            <a:avLst/>
          </a:prstGeom>
          <a:noFill/>
        </p:spPr>
        <p:txBody>
          <a:bodyPr wrap="none" rtlCol="0">
            <a:spAutoFit/>
          </a:bodyPr>
          <a:lstStyle/>
          <a:p>
            <a:r>
              <a:rPr lang="en-US" sz="2000" dirty="0"/>
              <a:t>…</a:t>
            </a:r>
          </a:p>
        </p:txBody>
      </p:sp>
      <p:cxnSp>
        <p:nvCxnSpPr>
          <p:cNvPr id="66" name="Conector de Seta Reta 65">
            <a:extLst>
              <a:ext uri="{FF2B5EF4-FFF2-40B4-BE49-F238E27FC236}">
                <a16:creationId xmlns:a16="http://schemas.microsoft.com/office/drawing/2014/main" id="{DDE3F0A6-314F-4D29-910E-3487AF5A247D}"/>
              </a:ext>
            </a:extLst>
          </p:cNvPr>
          <p:cNvCxnSpPr>
            <a:cxnSpLocks/>
          </p:cNvCxnSpPr>
          <p:nvPr/>
        </p:nvCxnSpPr>
        <p:spPr>
          <a:xfrm>
            <a:off x="3594193" y="8367314"/>
            <a:ext cx="0" cy="618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Retângulo 68">
            <a:extLst>
              <a:ext uri="{FF2B5EF4-FFF2-40B4-BE49-F238E27FC236}">
                <a16:creationId xmlns:a16="http://schemas.microsoft.com/office/drawing/2014/main" id="{087D5D75-21C3-4325-B1B0-629A82E84E63}"/>
              </a:ext>
            </a:extLst>
          </p:cNvPr>
          <p:cNvSpPr/>
          <p:nvPr/>
        </p:nvSpPr>
        <p:spPr>
          <a:xfrm>
            <a:off x="3060872" y="7250182"/>
            <a:ext cx="1080000" cy="10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Node</a:t>
            </a:r>
          </a:p>
        </p:txBody>
      </p:sp>
      <p:sp>
        <p:nvSpPr>
          <p:cNvPr id="78" name="Retângulo 77">
            <a:extLst>
              <a:ext uri="{FF2B5EF4-FFF2-40B4-BE49-F238E27FC236}">
                <a16:creationId xmlns:a16="http://schemas.microsoft.com/office/drawing/2014/main" id="{04B03A97-2D38-4CB7-A96D-76D5239E3645}"/>
              </a:ext>
            </a:extLst>
          </p:cNvPr>
          <p:cNvSpPr/>
          <p:nvPr/>
        </p:nvSpPr>
        <p:spPr>
          <a:xfrm>
            <a:off x="4283053" y="3541803"/>
            <a:ext cx="1364776" cy="13647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000" dirty="0"/>
              <a:t>Node</a:t>
            </a:r>
          </a:p>
        </p:txBody>
      </p:sp>
      <p:cxnSp>
        <p:nvCxnSpPr>
          <p:cNvPr id="79" name="Conector de Seta Reta 78">
            <a:extLst>
              <a:ext uri="{FF2B5EF4-FFF2-40B4-BE49-F238E27FC236}">
                <a16:creationId xmlns:a16="http://schemas.microsoft.com/office/drawing/2014/main" id="{73183626-938D-45E2-BF72-791ACF5A187A}"/>
              </a:ext>
            </a:extLst>
          </p:cNvPr>
          <p:cNvCxnSpPr>
            <a:cxnSpLocks/>
            <a:stCxn id="78" idx="2"/>
          </p:cNvCxnSpPr>
          <p:nvPr/>
        </p:nvCxnSpPr>
        <p:spPr>
          <a:xfrm>
            <a:off x="4965441" y="4906579"/>
            <a:ext cx="0" cy="618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Retângulo 79">
            <a:extLst>
              <a:ext uri="{FF2B5EF4-FFF2-40B4-BE49-F238E27FC236}">
                <a16:creationId xmlns:a16="http://schemas.microsoft.com/office/drawing/2014/main" id="{E72BDDC9-B676-42DD-8AD2-C1C490222889}"/>
              </a:ext>
            </a:extLst>
          </p:cNvPr>
          <p:cNvSpPr/>
          <p:nvPr/>
        </p:nvSpPr>
        <p:spPr>
          <a:xfrm>
            <a:off x="4409665" y="5525001"/>
            <a:ext cx="1080000" cy="10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Node</a:t>
            </a:r>
          </a:p>
        </p:txBody>
      </p:sp>
      <p:sp>
        <p:nvSpPr>
          <p:cNvPr id="81" name="CaixaDeTexto 80">
            <a:extLst>
              <a:ext uri="{FF2B5EF4-FFF2-40B4-BE49-F238E27FC236}">
                <a16:creationId xmlns:a16="http://schemas.microsoft.com/office/drawing/2014/main" id="{2984BD2B-1569-40AB-8C78-C894CA83E4F1}"/>
              </a:ext>
            </a:extLst>
          </p:cNvPr>
          <p:cNvSpPr txBox="1"/>
          <p:nvPr/>
        </p:nvSpPr>
        <p:spPr>
          <a:xfrm>
            <a:off x="4911589" y="5011689"/>
            <a:ext cx="712054" cy="400110"/>
          </a:xfrm>
          <a:prstGeom prst="rect">
            <a:avLst/>
          </a:prstGeom>
          <a:noFill/>
        </p:spPr>
        <p:txBody>
          <a:bodyPr wrap="none" rtlCol="0">
            <a:spAutoFit/>
          </a:bodyPr>
          <a:lstStyle/>
          <a:p>
            <a:r>
              <a:rPr lang="en-US" sz="2000" dirty="0"/>
              <a:t>Next</a:t>
            </a:r>
          </a:p>
        </p:txBody>
      </p:sp>
      <p:cxnSp>
        <p:nvCxnSpPr>
          <p:cNvPr id="82" name="Conector de Seta Reta 81">
            <a:extLst>
              <a:ext uri="{FF2B5EF4-FFF2-40B4-BE49-F238E27FC236}">
                <a16:creationId xmlns:a16="http://schemas.microsoft.com/office/drawing/2014/main" id="{DD07A1BB-2690-4E93-9C6A-25D68D2BC1EA}"/>
              </a:ext>
            </a:extLst>
          </p:cNvPr>
          <p:cNvCxnSpPr>
            <a:cxnSpLocks/>
            <a:endCxn id="85" idx="0"/>
          </p:cNvCxnSpPr>
          <p:nvPr/>
        </p:nvCxnSpPr>
        <p:spPr>
          <a:xfrm>
            <a:off x="4954068" y="6636833"/>
            <a:ext cx="11373" cy="613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CaixaDeTexto 82">
            <a:extLst>
              <a:ext uri="{FF2B5EF4-FFF2-40B4-BE49-F238E27FC236}">
                <a16:creationId xmlns:a16="http://schemas.microsoft.com/office/drawing/2014/main" id="{1147DE48-E462-4775-8B06-B5AF7043B224}"/>
              </a:ext>
            </a:extLst>
          </p:cNvPr>
          <p:cNvSpPr txBox="1"/>
          <p:nvPr/>
        </p:nvSpPr>
        <p:spPr>
          <a:xfrm>
            <a:off x="4949665" y="8367317"/>
            <a:ext cx="441146" cy="400110"/>
          </a:xfrm>
          <a:prstGeom prst="rect">
            <a:avLst/>
          </a:prstGeom>
          <a:noFill/>
        </p:spPr>
        <p:txBody>
          <a:bodyPr wrap="none" rtlCol="0">
            <a:spAutoFit/>
          </a:bodyPr>
          <a:lstStyle/>
          <a:p>
            <a:r>
              <a:rPr lang="en-US" sz="2000" dirty="0"/>
              <a:t>…</a:t>
            </a:r>
          </a:p>
        </p:txBody>
      </p:sp>
      <p:cxnSp>
        <p:nvCxnSpPr>
          <p:cNvPr id="84" name="Conector de Seta Reta 83">
            <a:extLst>
              <a:ext uri="{FF2B5EF4-FFF2-40B4-BE49-F238E27FC236}">
                <a16:creationId xmlns:a16="http://schemas.microsoft.com/office/drawing/2014/main" id="{A287DA6F-34E3-4E2D-9DB3-53A7A8B44030}"/>
              </a:ext>
            </a:extLst>
          </p:cNvPr>
          <p:cNvCxnSpPr>
            <a:cxnSpLocks/>
          </p:cNvCxnSpPr>
          <p:nvPr/>
        </p:nvCxnSpPr>
        <p:spPr>
          <a:xfrm>
            <a:off x="4958762" y="8367317"/>
            <a:ext cx="0" cy="618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Retângulo 84">
            <a:extLst>
              <a:ext uri="{FF2B5EF4-FFF2-40B4-BE49-F238E27FC236}">
                <a16:creationId xmlns:a16="http://schemas.microsoft.com/office/drawing/2014/main" id="{1C2A03C3-F7B5-4DD4-BE47-179E66D32918}"/>
              </a:ext>
            </a:extLst>
          </p:cNvPr>
          <p:cNvSpPr/>
          <p:nvPr/>
        </p:nvSpPr>
        <p:spPr>
          <a:xfrm>
            <a:off x="4425441" y="7250185"/>
            <a:ext cx="1080000" cy="10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Node</a:t>
            </a:r>
          </a:p>
        </p:txBody>
      </p:sp>
      <p:sp>
        <p:nvSpPr>
          <p:cNvPr id="86" name="Retângulo 85">
            <a:extLst>
              <a:ext uri="{FF2B5EF4-FFF2-40B4-BE49-F238E27FC236}">
                <a16:creationId xmlns:a16="http://schemas.microsoft.com/office/drawing/2014/main" id="{12FF5EE4-0F50-4F3B-91E2-9D237C3EFE65}"/>
              </a:ext>
            </a:extLst>
          </p:cNvPr>
          <p:cNvSpPr/>
          <p:nvPr/>
        </p:nvSpPr>
        <p:spPr>
          <a:xfrm>
            <a:off x="5647622" y="3541800"/>
            <a:ext cx="1364776" cy="13647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000" dirty="0"/>
              <a:t>Node</a:t>
            </a:r>
          </a:p>
        </p:txBody>
      </p:sp>
      <p:cxnSp>
        <p:nvCxnSpPr>
          <p:cNvPr id="87" name="Conector de Seta Reta 86">
            <a:extLst>
              <a:ext uri="{FF2B5EF4-FFF2-40B4-BE49-F238E27FC236}">
                <a16:creationId xmlns:a16="http://schemas.microsoft.com/office/drawing/2014/main" id="{3FA92B9E-0AA8-4008-85C3-605B42B95B4D}"/>
              </a:ext>
            </a:extLst>
          </p:cNvPr>
          <p:cNvCxnSpPr>
            <a:cxnSpLocks/>
            <a:stCxn id="86" idx="2"/>
          </p:cNvCxnSpPr>
          <p:nvPr/>
        </p:nvCxnSpPr>
        <p:spPr>
          <a:xfrm>
            <a:off x="6330010" y="4906576"/>
            <a:ext cx="0" cy="618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Retângulo 87">
            <a:extLst>
              <a:ext uri="{FF2B5EF4-FFF2-40B4-BE49-F238E27FC236}">
                <a16:creationId xmlns:a16="http://schemas.microsoft.com/office/drawing/2014/main" id="{92A867C0-C1E4-433F-99BC-E5AF260E909F}"/>
              </a:ext>
            </a:extLst>
          </p:cNvPr>
          <p:cNvSpPr/>
          <p:nvPr/>
        </p:nvSpPr>
        <p:spPr>
          <a:xfrm>
            <a:off x="5774234" y="5524998"/>
            <a:ext cx="1080000" cy="10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Node</a:t>
            </a:r>
          </a:p>
        </p:txBody>
      </p:sp>
      <p:sp>
        <p:nvSpPr>
          <p:cNvPr id="89" name="CaixaDeTexto 88">
            <a:extLst>
              <a:ext uri="{FF2B5EF4-FFF2-40B4-BE49-F238E27FC236}">
                <a16:creationId xmlns:a16="http://schemas.microsoft.com/office/drawing/2014/main" id="{0EBD475C-61AB-4E3F-8BF4-8E29690B3960}"/>
              </a:ext>
            </a:extLst>
          </p:cNvPr>
          <p:cNvSpPr txBox="1"/>
          <p:nvPr/>
        </p:nvSpPr>
        <p:spPr>
          <a:xfrm>
            <a:off x="6276158" y="5011686"/>
            <a:ext cx="712054" cy="400110"/>
          </a:xfrm>
          <a:prstGeom prst="rect">
            <a:avLst/>
          </a:prstGeom>
          <a:noFill/>
        </p:spPr>
        <p:txBody>
          <a:bodyPr wrap="none" rtlCol="0">
            <a:spAutoFit/>
          </a:bodyPr>
          <a:lstStyle/>
          <a:p>
            <a:r>
              <a:rPr lang="en-US" sz="2000" dirty="0"/>
              <a:t>Next</a:t>
            </a:r>
          </a:p>
        </p:txBody>
      </p:sp>
      <p:cxnSp>
        <p:nvCxnSpPr>
          <p:cNvPr id="90" name="Conector de Seta Reta 89">
            <a:extLst>
              <a:ext uri="{FF2B5EF4-FFF2-40B4-BE49-F238E27FC236}">
                <a16:creationId xmlns:a16="http://schemas.microsoft.com/office/drawing/2014/main" id="{590137AB-E98B-485B-A24F-BF6EB848C676}"/>
              </a:ext>
            </a:extLst>
          </p:cNvPr>
          <p:cNvCxnSpPr>
            <a:cxnSpLocks/>
            <a:endCxn id="93" idx="0"/>
          </p:cNvCxnSpPr>
          <p:nvPr/>
        </p:nvCxnSpPr>
        <p:spPr>
          <a:xfrm>
            <a:off x="6318637" y="6636830"/>
            <a:ext cx="11373" cy="613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CaixaDeTexto 90">
            <a:extLst>
              <a:ext uri="{FF2B5EF4-FFF2-40B4-BE49-F238E27FC236}">
                <a16:creationId xmlns:a16="http://schemas.microsoft.com/office/drawing/2014/main" id="{B6DF462A-3899-4972-BCE7-95737831727B}"/>
              </a:ext>
            </a:extLst>
          </p:cNvPr>
          <p:cNvSpPr txBox="1"/>
          <p:nvPr/>
        </p:nvSpPr>
        <p:spPr>
          <a:xfrm>
            <a:off x="6314234" y="8367314"/>
            <a:ext cx="441146" cy="400110"/>
          </a:xfrm>
          <a:prstGeom prst="rect">
            <a:avLst/>
          </a:prstGeom>
          <a:noFill/>
        </p:spPr>
        <p:txBody>
          <a:bodyPr wrap="none" rtlCol="0">
            <a:spAutoFit/>
          </a:bodyPr>
          <a:lstStyle/>
          <a:p>
            <a:r>
              <a:rPr lang="en-US" sz="2000" dirty="0"/>
              <a:t>…</a:t>
            </a:r>
          </a:p>
        </p:txBody>
      </p:sp>
      <p:cxnSp>
        <p:nvCxnSpPr>
          <p:cNvPr id="92" name="Conector de Seta Reta 91">
            <a:extLst>
              <a:ext uri="{FF2B5EF4-FFF2-40B4-BE49-F238E27FC236}">
                <a16:creationId xmlns:a16="http://schemas.microsoft.com/office/drawing/2014/main" id="{9B345A97-E6A6-4A2B-A697-76C14DAE95DE}"/>
              </a:ext>
            </a:extLst>
          </p:cNvPr>
          <p:cNvCxnSpPr>
            <a:cxnSpLocks/>
          </p:cNvCxnSpPr>
          <p:nvPr/>
        </p:nvCxnSpPr>
        <p:spPr>
          <a:xfrm>
            <a:off x="6323331" y="8367314"/>
            <a:ext cx="0" cy="618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Retângulo 92">
            <a:extLst>
              <a:ext uri="{FF2B5EF4-FFF2-40B4-BE49-F238E27FC236}">
                <a16:creationId xmlns:a16="http://schemas.microsoft.com/office/drawing/2014/main" id="{390D7399-5A39-4270-82C0-64917C86D560}"/>
              </a:ext>
            </a:extLst>
          </p:cNvPr>
          <p:cNvSpPr/>
          <p:nvPr/>
        </p:nvSpPr>
        <p:spPr>
          <a:xfrm>
            <a:off x="5790010" y="7250182"/>
            <a:ext cx="1080000" cy="1080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Node</a:t>
            </a:r>
          </a:p>
        </p:txBody>
      </p:sp>
      <p:pic>
        <p:nvPicPr>
          <p:cNvPr id="94" name="Imagem 93" descr="Uma imagem contendo parede&#10;&#10;Descrição gerada automaticamente">
            <a:extLst>
              <a:ext uri="{FF2B5EF4-FFF2-40B4-BE49-F238E27FC236}">
                <a16:creationId xmlns:a16="http://schemas.microsoft.com/office/drawing/2014/main" id="{E85493C1-11FA-4DA7-A3C5-024CBFEE9929}"/>
              </a:ext>
            </a:extLst>
          </p:cNvPr>
          <p:cNvPicPr>
            <a:picLocks noChangeAspect="1"/>
          </p:cNvPicPr>
          <p:nvPr/>
        </p:nvPicPr>
        <p:blipFill>
          <a:blip r:embed="rId3"/>
          <a:stretch>
            <a:fillRect/>
          </a:stretch>
        </p:blipFill>
        <p:spPr>
          <a:xfrm>
            <a:off x="8176359" y="2709045"/>
            <a:ext cx="9243955" cy="6369663"/>
          </a:xfrm>
          <a:prstGeom prst="rect">
            <a:avLst/>
          </a:prstGeom>
        </p:spPr>
      </p:pic>
      <p:sp>
        <p:nvSpPr>
          <p:cNvPr id="95" name="CaixaDeTexto 94">
            <a:extLst>
              <a:ext uri="{FF2B5EF4-FFF2-40B4-BE49-F238E27FC236}">
                <a16:creationId xmlns:a16="http://schemas.microsoft.com/office/drawing/2014/main" id="{F8A4956D-35F2-40AA-88BF-32A111FD7FD3}"/>
              </a:ext>
            </a:extLst>
          </p:cNvPr>
          <p:cNvSpPr txBox="1"/>
          <p:nvPr/>
        </p:nvSpPr>
        <p:spPr>
          <a:xfrm>
            <a:off x="2154320" y="6742012"/>
            <a:ext cx="712054" cy="400110"/>
          </a:xfrm>
          <a:prstGeom prst="rect">
            <a:avLst/>
          </a:prstGeom>
          <a:noFill/>
        </p:spPr>
        <p:txBody>
          <a:bodyPr wrap="none" rtlCol="0">
            <a:spAutoFit/>
          </a:bodyPr>
          <a:lstStyle/>
          <a:p>
            <a:r>
              <a:rPr lang="en-US" sz="2000" dirty="0"/>
              <a:t>Next</a:t>
            </a:r>
          </a:p>
        </p:txBody>
      </p:sp>
      <p:sp>
        <p:nvSpPr>
          <p:cNvPr id="96" name="CaixaDeTexto 95">
            <a:extLst>
              <a:ext uri="{FF2B5EF4-FFF2-40B4-BE49-F238E27FC236}">
                <a16:creationId xmlns:a16="http://schemas.microsoft.com/office/drawing/2014/main" id="{F88C9598-C378-46D4-90F6-263BDEAE859F}"/>
              </a:ext>
            </a:extLst>
          </p:cNvPr>
          <p:cNvSpPr txBox="1"/>
          <p:nvPr/>
        </p:nvSpPr>
        <p:spPr>
          <a:xfrm>
            <a:off x="3530607" y="6739667"/>
            <a:ext cx="712054" cy="400110"/>
          </a:xfrm>
          <a:prstGeom prst="rect">
            <a:avLst/>
          </a:prstGeom>
          <a:noFill/>
        </p:spPr>
        <p:txBody>
          <a:bodyPr wrap="none" rtlCol="0">
            <a:spAutoFit/>
          </a:bodyPr>
          <a:lstStyle/>
          <a:p>
            <a:r>
              <a:rPr lang="en-US" sz="2000" dirty="0"/>
              <a:t>Next</a:t>
            </a:r>
          </a:p>
        </p:txBody>
      </p:sp>
      <p:sp>
        <p:nvSpPr>
          <p:cNvPr id="97" name="CaixaDeTexto 96">
            <a:extLst>
              <a:ext uri="{FF2B5EF4-FFF2-40B4-BE49-F238E27FC236}">
                <a16:creationId xmlns:a16="http://schemas.microsoft.com/office/drawing/2014/main" id="{C5E08485-FE97-4C51-B01A-8E1C8F62BBFD}"/>
              </a:ext>
            </a:extLst>
          </p:cNvPr>
          <p:cNvSpPr txBox="1"/>
          <p:nvPr/>
        </p:nvSpPr>
        <p:spPr>
          <a:xfrm>
            <a:off x="4895176" y="6739670"/>
            <a:ext cx="712054" cy="400110"/>
          </a:xfrm>
          <a:prstGeom prst="rect">
            <a:avLst/>
          </a:prstGeom>
          <a:noFill/>
        </p:spPr>
        <p:txBody>
          <a:bodyPr wrap="none" rtlCol="0">
            <a:spAutoFit/>
          </a:bodyPr>
          <a:lstStyle/>
          <a:p>
            <a:r>
              <a:rPr lang="en-US" sz="2000" dirty="0"/>
              <a:t>Next</a:t>
            </a:r>
          </a:p>
        </p:txBody>
      </p:sp>
      <p:sp>
        <p:nvSpPr>
          <p:cNvPr id="98" name="CaixaDeTexto 97">
            <a:extLst>
              <a:ext uri="{FF2B5EF4-FFF2-40B4-BE49-F238E27FC236}">
                <a16:creationId xmlns:a16="http://schemas.microsoft.com/office/drawing/2014/main" id="{4BBA784D-ED76-480E-A332-C284359B580D}"/>
              </a:ext>
            </a:extLst>
          </p:cNvPr>
          <p:cNvSpPr txBox="1"/>
          <p:nvPr/>
        </p:nvSpPr>
        <p:spPr>
          <a:xfrm>
            <a:off x="6259745" y="6739667"/>
            <a:ext cx="712054" cy="400110"/>
          </a:xfrm>
          <a:prstGeom prst="rect">
            <a:avLst/>
          </a:prstGeom>
          <a:noFill/>
        </p:spPr>
        <p:txBody>
          <a:bodyPr wrap="none" rtlCol="0">
            <a:spAutoFit/>
          </a:bodyPr>
          <a:lstStyle/>
          <a:p>
            <a:r>
              <a:rPr lang="en-US" sz="2000" dirty="0"/>
              <a:t>Next</a:t>
            </a:r>
          </a:p>
        </p:txBody>
      </p:sp>
      <p:sp>
        <p:nvSpPr>
          <p:cNvPr id="99" name="CaixaDeTexto 98">
            <a:extLst>
              <a:ext uri="{FF2B5EF4-FFF2-40B4-BE49-F238E27FC236}">
                <a16:creationId xmlns:a16="http://schemas.microsoft.com/office/drawing/2014/main" id="{3B524A06-3CBC-4AAE-8F99-FE1545DE52CC}"/>
              </a:ext>
            </a:extLst>
          </p:cNvPr>
          <p:cNvSpPr txBox="1"/>
          <p:nvPr/>
        </p:nvSpPr>
        <p:spPr>
          <a:xfrm>
            <a:off x="6990527" y="4224188"/>
            <a:ext cx="441146" cy="400110"/>
          </a:xfrm>
          <a:prstGeom prst="rect">
            <a:avLst/>
          </a:prstGeom>
          <a:noFill/>
        </p:spPr>
        <p:txBody>
          <a:bodyPr wrap="none" rtlCol="0">
            <a:spAutoFit/>
          </a:bodyPr>
          <a:lstStyle/>
          <a:p>
            <a:r>
              <a:rPr lang="en-US" sz="2000" dirty="0"/>
              <a:t>…</a:t>
            </a:r>
          </a:p>
        </p:txBody>
      </p:sp>
    </p:spTree>
    <p:extLst>
      <p:ext uri="{BB962C8B-B14F-4D97-AF65-F5344CB8AC3E}">
        <p14:creationId xmlns:p14="http://schemas.microsoft.com/office/powerpoint/2010/main" val="831584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1773425" y="2387050"/>
            <a:ext cx="15773400" cy="1366500"/>
          </a:xfrm>
          <a:prstGeom prst="rect">
            <a:avLst/>
          </a:prstGeom>
          <a:noFill/>
          <a:ln>
            <a:noFill/>
          </a:ln>
        </p:spPr>
        <p:txBody>
          <a:bodyPr spcFirstLastPara="1" wrap="square" lIns="167625" tIns="83775" rIns="167625" bIns="83775" anchor="ctr" anchorCtr="0">
            <a:noAutofit/>
          </a:bodyPr>
          <a:lstStyle/>
          <a:p>
            <a:pPr marL="0" marR="0" lvl="0" indent="0" algn="l" rtl="0">
              <a:lnSpc>
                <a:spcPct val="90000"/>
              </a:lnSpc>
              <a:spcBef>
                <a:spcPts val="0"/>
              </a:spcBef>
              <a:spcAft>
                <a:spcPts val="0"/>
              </a:spcAft>
              <a:buClr>
                <a:schemeClr val="lt1"/>
              </a:buClr>
              <a:buFont typeface="Lato"/>
              <a:buNone/>
            </a:pPr>
            <a:r>
              <a:rPr lang="en-US" dirty="0"/>
              <a:t>Header</a:t>
            </a:r>
            <a:endParaRPr sz="4400" b="0" i="0" u="none" strike="noStrike" cap="none" dirty="0">
              <a:solidFill>
                <a:schemeClr val="lt1"/>
              </a:solidFill>
              <a:latin typeface="Lato"/>
              <a:ea typeface="Lato"/>
              <a:cs typeface="Lato"/>
              <a:sym typeface="Lato"/>
            </a:endParaRPr>
          </a:p>
        </p:txBody>
      </p:sp>
      <p:sp>
        <p:nvSpPr>
          <p:cNvPr id="68" name="Google Shape;68;p13"/>
          <p:cNvSpPr txBox="1">
            <a:spLocks noGrp="1"/>
          </p:cNvSpPr>
          <p:nvPr>
            <p:ph type="sldNum" idx="12"/>
          </p:nvPr>
        </p:nvSpPr>
        <p:spPr>
          <a:xfrm>
            <a:off x="14019950" y="1839238"/>
            <a:ext cx="4114800" cy="547800"/>
          </a:xfrm>
          <a:prstGeom prst="rect">
            <a:avLst/>
          </a:prstGeom>
          <a:noFill/>
          <a:ln>
            <a:noFill/>
          </a:ln>
        </p:spPr>
        <p:txBody>
          <a:bodyPr spcFirstLastPara="1" wrap="square" lIns="167625" tIns="83775" rIns="167625" bIns="837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
        <p:nvSpPr>
          <p:cNvPr id="6" name="Google Shape;89;p16">
            <a:extLst>
              <a:ext uri="{FF2B5EF4-FFF2-40B4-BE49-F238E27FC236}">
                <a16:creationId xmlns:a16="http://schemas.microsoft.com/office/drawing/2014/main" id="{2FF8D9C4-7CD0-4198-9B76-71EEE78345A6}"/>
              </a:ext>
            </a:extLst>
          </p:cNvPr>
          <p:cNvSpPr txBox="1">
            <a:spLocks/>
          </p:cNvSpPr>
          <p:nvPr/>
        </p:nvSpPr>
        <p:spPr>
          <a:xfrm>
            <a:off x="2041625" y="88275"/>
            <a:ext cx="15773400" cy="1366500"/>
          </a:xfrm>
          <a:prstGeom prst="rect">
            <a:avLst/>
          </a:prstGeom>
          <a:noFill/>
          <a:ln>
            <a:noFill/>
          </a:ln>
        </p:spPr>
        <p:txBody>
          <a:bodyPr spcFirstLastPara="1" wrap="square" lIns="167625" tIns="83775" rIns="167625" bIns="83775"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lt1"/>
              </a:buClr>
              <a:buSzPts val="2600"/>
              <a:buFont typeface="Lato"/>
              <a:buNone/>
              <a:defRPr sz="4400" b="0" i="0" u="none" strike="noStrike" cap="none">
                <a:solidFill>
                  <a:schemeClr val="lt1"/>
                </a:solidFill>
                <a:latin typeface="Lato"/>
                <a:ea typeface="Lato"/>
                <a:cs typeface="Lato"/>
                <a:sym typeface="Lato"/>
              </a:defRPr>
            </a:lvl1pPr>
            <a:lvl2pPr marR="0" lvl="1"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9pPr>
          </a:lstStyle>
          <a:p>
            <a:r>
              <a:rPr lang="en-US" dirty="0"/>
              <a:t>HashMap – Put</a:t>
            </a:r>
          </a:p>
        </p:txBody>
      </p:sp>
      <p:pic>
        <p:nvPicPr>
          <p:cNvPr id="7" name="Imagem 6">
            <a:extLst>
              <a:ext uri="{FF2B5EF4-FFF2-40B4-BE49-F238E27FC236}">
                <a16:creationId xmlns:a16="http://schemas.microsoft.com/office/drawing/2014/main" id="{0A5F1BBE-5257-409A-8212-2E8229C23B96}"/>
              </a:ext>
            </a:extLst>
          </p:cNvPr>
          <p:cNvPicPr>
            <a:picLocks noChangeAspect="1"/>
          </p:cNvPicPr>
          <p:nvPr/>
        </p:nvPicPr>
        <p:blipFill>
          <a:blip r:embed="rId3"/>
          <a:stretch>
            <a:fillRect/>
          </a:stretch>
        </p:blipFill>
        <p:spPr>
          <a:xfrm>
            <a:off x="8189639" y="-1319"/>
            <a:ext cx="10145228" cy="10288320"/>
          </a:xfrm>
          <a:prstGeom prst="rect">
            <a:avLst/>
          </a:prstGeom>
        </p:spPr>
      </p:pic>
    </p:spTree>
    <p:extLst>
      <p:ext uri="{BB962C8B-B14F-4D97-AF65-F5344CB8AC3E}">
        <p14:creationId xmlns:p14="http://schemas.microsoft.com/office/powerpoint/2010/main" val="533388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1773425" y="2387050"/>
            <a:ext cx="15773400" cy="1366500"/>
          </a:xfrm>
          <a:prstGeom prst="rect">
            <a:avLst/>
          </a:prstGeom>
          <a:noFill/>
          <a:ln>
            <a:noFill/>
          </a:ln>
        </p:spPr>
        <p:txBody>
          <a:bodyPr spcFirstLastPara="1" wrap="square" lIns="167625" tIns="83775" rIns="167625" bIns="83775" anchor="ctr" anchorCtr="0">
            <a:noAutofit/>
          </a:bodyPr>
          <a:lstStyle/>
          <a:p>
            <a:pPr marL="0" marR="0" lvl="0" indent="0" algn="l" rtl="0">
              <a:lnSpc>
                <a:spcPct val="90000"/>
              </a:lnSpc>
              <a:spcBef>
                <a:spcPts val="0"/>
              </a:spcBef>
              <a:spcAft>
                <a:spcPts val="0"/>
              </a:spcAft>
              <a:buClr>
                <a:schemeClr val="lt1"/>
              </a:buClr>
              <a:buFont typeface="Lato"/>
              <a:buNone/>
            </a:pPr>
            <a:r>
              <a:rPr lang="en-US"/>
              <a:t>Header</a:t>
            </a:r>
            <a:endParaRPr sz="4400" b="0" i="0" u="none" strike="noStrike" cap="none">
              <a:solidFill>
                <a:schemeClr val="lt1"/>
              </a:solidFill>
              <a:latin typeface="Lato"/>
              <a:ea typeface="Lato"/>
              <a:cs typeface="Lato"/>
              <a:sym typeface="Lato"/>
            </a:endParaRPr>
          </a:p>
        </p:txBody>
      </p:sp>
      <p:sp>
        <p:nvSpPr>
          <p:cNvPr id="68" name="Google Shape;68;p13"/>
          <p:cNvSpPr txBox="1">
            <a:spLocks noGrp="1"/>
          </p:cNvSpPr>
          <p:nvPr>
            <p:ph type="sldNum" idx="12"/>
          </p:nvPr>
        </p:nvSpPr>
        <p:spPr>
          <a:xfrm>
            <a:off x="14019950" y="1839238"/>
            <a:ext cx="4114800" cy="547800"/>
          </a:xfrm>
          <a:prstGeom prst="rect">
            <a:avLst/>
          </a:prstGeom>
          <a:noFill/>
          <a:ln>
            <a:noFill/>
          </a:ln>
        </p:spPr>
        <p:txBody>
          <a:bodyPr spcFirstLastPara="1" wrap="square" lIns="167625" tIns="83775" rIns="167625" bIns="837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
        <p:nvSpPr>
          <p:cNvPr id="6" name="Google Shape;89;p16">
            <a:extLst>
              <a:ext uri="{FF2B5EF4-FFF2-40B4-BE49-F238E27FC236}">
                <a16:creationId xmlns:a16="http://schemas.microsoft.com/office/drawing/2014/main" id="{2FF8D9C4-7CD0-4198-9B76-71EEE78345A6}"/>
              </a:ext>
            </a:extLst>
          </p:cNvPr>
          <p:cNvSpPr txBox="1">
            <a:spLocks/>
          </p:cNvSpPr>
          <p:nvPr/>
        </p:nvSpPr>
        <p:spPr>
          <a:xfrm>
            <a:off x="2041625" y="88275"/>
            <a:ext cx="15773400" cy="1366500"/>
          </a:xfrm>
          <a:prstGeom prst="rect">
            <a:avLst/>
          </a:prstGeom>
          <a:noFill/>
          <a:ln>
            <a:noFill/>
          </a:ln>
        </p:spPr>
        <p:txBody>
          <a:bodyPr spcFirstLastPara="1" wrap="square" lIns="167625" tIns="83775" rIns="167625" bIns="83775"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lt1"/>
              </a:buClr>
              <a:buSzPts val="2600"/>
              <a:buFont typeface="Lato"/>
              <a:buNone/>
              <a:defRPr sz="4400" b="0" i="0" u="none" strike="noStrike" cap="none">
                <a:solidFill>
                  <a:schemeClr val="lt1"/>
                </a:solidFill>
                <a:latin typeface="Lato"/>
                <a:ea typeface="Lato"/>
                <a:cs typeface="Lato"/>
                <a:sym typeface="Lato"/>
              </a:defRPr>
            </a:lvl1pPr>
            <a:lvl2pPr marR="0" lvl="1"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9pPr>
          </a:lstStyle>
          <a:p>
            <a:r>
              <a:rPr lang="en-US" dirty="0"/>
              <a:t>HashMap - Put</a:t>
            </a:r>
          </a:p>
        </p:txBody>
      </p:sp>
      <p:pic>
        <p:nvPicPr>
          <p:cNvPr id="3074" name="Picture 2" descr="Resultado de imagem para thanos estalando os dedos">
            <a:extLst>
              <a:ext uri="{FF2B5EF4-FFF2-40B4-BE49-F238E27FC236}">
                <a16:creationId xmlns:a16="http://schemas.microsoft.com/office/drawing/2014/main" id="{A7603FFC-29FB-462D-BF78-1B1FEF825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3425" y="1557017"/>
            <a:ext cx="13551174" cy="8716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553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1773425" y="2387050"/>
            <a:ext cx="15773400" cy="1366500"/>
          </a:xfrm>
          <a:prstGeom prst="rect">
            <a:avLst/>
          </a:prstGeom>
          <a:noFill/>
          <a:ln>
            <a:noFill/>
          </a:ln>
        </p:spPr>
        <p:txBody>
          <a:bodyPr spcFirstLastPara="1" wrap="square" lIns="167625" tIns="83775" rIns="167625" bIns="83775" anchor="ctr" anchorCtr="0">
            <a:noAutofit/>
          </a:bodyPr>
          <a:lstStyle/>
          <a:p>
            <a:pPr marL="0" marR="0" lvl="0" indent="0" algn="l" rtl="0">
              <a:lnSpc>
                <a:spcPct val="90000"/>
              </a:lnSpc>
              <a:spcBef>
                <a:spcPts val="0"/>
              </a:spcBef>
              <a:spcAft>
                <a:spcPts val="0"/>
              </a:spcAft>
              <a:buClr>
                <a:schemeClr val="lt1"/>
              </a:buClr>
              <a:buFont typeface="Lato"/>
              <a:buNone/>
            </a:pPr>
            <a:r>
              <a:rPr lang="en-US"/>
              <a:t>Header</a:t>
            </a:r>
            <a:endParaRPr sz="4400" b="0" i="0" u="none" strike="noStrike" cap="none">
              <a:solidFill>
                <a:schemeClr val="lt1"/>
              </a:solidFill>
              <a:latin typeface="Lato"/>
              <a:ea typeface="Lato"/>
              <a:cs typeface="Lato"/>
              <a:sym typeface="Lato"/>
            </a:endParaRPr>
          </a:p>
        </p:txBody>
      </p:sp>
      <p:sp>
        <p:nvSpPr>
          <p:cNvPr id="68" name="Google Shape;68;p13"/>
          <p:cNvSpPr txBox="1">
            <a:spLocks noGrp="1"/>
          </p:cNvSpPr>
          <p:nvPr>
            <p:ph type="sldNum" idx="12"/>
          </p:nvPr>
        </p:nvSpPr>
        <p:spPr>
          <a:xfrm>
            <a:off x="14019950" y="1839238"/>
            <a:ext cx="4114800" cy="547800"/>
          </a:xfrm>
          <a:prstGeom prst="rect">
            <a:avLst/>
          </a:prstGeom>
          <a:noFill/>
          <a:ln>
            <a:noFill/>
          </a:ln>
        </p:spPr>
        <p:txBody>
          <a:bodyPr spcFirstLastPara="1" wrap="square" lIns="167625" tIns="83775" rIns="167625" bIns="837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
        <p:nvSpPr>
          <p:cNvPr id="6" name="Google Shape;89;p16">
            <a:extLst>
              <a:ext uri="{FF2B5EF4-FFF2-40B4-BE49-F238E27FC236}">
                <a16:creationId xmlns:a16="http://schemas.microsoft.com/office/drawing/2014/main" id="{2FF8D9C4-7CD0-4198-9B76-71EEE78345A6}"/>
              </a:ext>
            </a:extLst>
          </p:cNvPr>
          <p:cNvSpPr txBox="1">
            <a:spLocks/>
          </p:cNvSpPr>
          <p:nvPr/>
        </p:nvSpPr>
        <p:spPr>
          <a:xfrm>
            <a:off x="2041625" y="88275"/>
            <a:ext cx="15773400" cy="1366500"/>
          </a:xfrm>
          <a:prstGeom prst="rect">
            <a:avLst/>
          </a:prstGeom>
          <a:noFill/>
          <a:ln>
            <a:noFill/>
          </a:ln>
        </p:spPr>
        <p:txBody>
          <a:bodyPr spcFirstLastPara="1" wrap="square" lIns="167625" tIns="83775" rIns="167625" bIns="83775"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lt1"/>
              </a:buClr>
              <a:buSzPts val="2600"/>
              <a:buFont typeface="Lato"/>
              <a:buNone/>
              <a:defRPr sz="4400" b="0" i="0" u="none" strike="noStrike" cap="none">
                <a:solidFill>
                  <a:schemeClr val="lt1"/>
                </a:solidFill>
                <a:latin typeface="Lato"/>
                <a:ea typeface="Lato"/>
                <a:cs typeface="Lato"/>
                <a:sym typeface="Lato"/>
              </a:defRPr>
            </a:lvl1pPr>
            <a:lvl2pPr marR="0" lvl="1"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9pPr>
          </a:lstStyle>
          <a:p>
            <a:r>
              <a:rPr lang="en-US" dirty="0"/>
              <a:t>HashMap - Put </a:t>
            </a:r>
          </a:p>
        </p:txBody>
      </p:sp>
      <p:pic>
        <p:nvPicPr>
          <p:cNvPr id="10" name="Imagem 9">
            <a:extLst>
              <a:ext uri="{FF2B5EF4-FFF2-40B4-BE49-F238E27FC236}">
                <a16:creationId xmlns:a16="http://schemas.microsoft.com/office/drawing/2014/main" id="{4213BB55-861D-473A-A073-6796314E4E16}"/>
              </a:ext>
            </a:extLst>
          </p:cNvPr>
          <p:cNvPicPr>
            <a:picLocks noChangeAspect="1"/>
          </p:cNvPicPr>
          <p:nvPr/>
        </p:nvPicPr>
        <p:blipFill>
          <a:blip r:embed="rId3"/>
          <a:stretch>
            <a:fillRect/>
          </a:stretch>
        </p:blipFill>
        <p:spPr>
          <a:xfrm>
            <a:off x="-20738" y="2101755"/>
            <a:ext cx="18339756" cy="6086902"/>
          </a:xfrm>
          <a:prstGeom prst="rect">
            <a:avLst/>
          </a:prstGeom>
        </p:spPr>
      </p:pic>
      <p:sp>
        <p:nvSpPr>
          <p:cNvPr id="12" name="Retângulo 11">
            <a:extLst>
              <a:ext uri="{FF2B5EF4-FFF2-40B4-BE49-F238E27FC236}">
                <a16:creationId xmlns:a16="http://schemas.microsoft.com/office/drawing/2014/main" id="{8FF1BCAA-C13B-463D-B542-40E034CE1CBF}"/>
              </a:ext>
            </a:extLst>
          </p:cNvPr>
          <p:cNvSpPr/>
          <p:nvPr/>
        </p:nvSpPr>
        <p:spPr>
          <a:xfrm>
            <a:off x="9026820" y="4989612"/>
            <a:ext cx="234360" cy="307777"/>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1474269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ctrTitle"/>
          </p:nvPr>
        </p:nvSpPr>
        <p:spPr>
          <a:xfrm>
            <a:off x="1371600" y="1683544"/>
            <a:ext cx="15544800" cy="3581400"/>
          </a:xfrm>
          <a:prstGeom prst="rect">
            <a:avLst/>
          </a:prstGeom>
        </p:spPr>
        <p:txBody>
          <a:bodyPr spcFirstLastPara="1" wrap="square" lIns="167625" tIns="167625" rIns="167625" bIns="167625" anchor="b" anchorCtr="0">
            <a:noAutofit/>
          </a:bodyPr>
          <a:lstStyle/>
          <a:p>
            <a:r>
              <a:rPr lang="en-US" b="1" dirty="0"/>
              <a:t>What happen if the </a:t>
            </a:r>
            <a:r>
              <a:rPr lang="en-US" b="1" dirty="0" err="1"/>
              <a:t>HashCode</a:t>
            </a:r>
            <a:r>
              <a:rPr lang="en-US" b="1" dirty="0"/>
              <a:t> is greater than the number of Buckets?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1773425" y="2387050"/>
            <a:ext cx="15773400" cy="1366500"/>
          </a:xfrm>
          <a:prstGeom prst="rect">
            <a:avLst/>
          </a:prstGeom>
          <a:noFill/>
          <a:ln>
            <a:noFill/>
          </a:ln>
        </p:spPr>
        <p:txBody>
          <a:bodyPr spcFirstLastPara="1" wrap="square" lIns="167625" tIns="83775" rIns="167625" bIns="83775" anchor="ctr" anchorCtr="0">
            <a:noAutofit/>
          </a:bodyPr>
          <a:lstStyle/>
          <a:p>
            <a:pPr marL="0" marR="0" lvl="0" indent="0" algn="l" rtl="0">
              <a:lnSpc>
                <a:spcPct val="90000"/>
              </a:lnSpc>
              <a:spcBef>
                <a:spcPts val="0"/>
              </a:spcBef>
              <a:spcAft>
                <a:spcPts val="0"/>
              </a:spcAft>
              <a:buClr>
                <a:schemeClr val="lt1"/>
              </a:buClr>
              <a:buFont typeface="Lato"/>
              <a:buNone/>
            </a:pPr>
            <a:r>
              <a:rPr lang="en-US" dirty="0"/>
              <a:t>Header</a:t>
            </a:r>
            <a:endParaRPr sz="4400" b="0" i="0" u="none" strike="noStrike" cap="none" dirty="0">
              <a:solidFill>
                <a:schemeClr val="lt1"/>
              </a:solidFill>
              <a:latin typeface="Lato"/>
              <a:ea typeface="Lato"/>
              <a:cs typeface="Lato"/>
              <a:sym typeface="Lato"/>
            </a:endParaRPr>
          </a:p>
        </p:txBody>
      </p:sp>
      <p:sp>
        <p:nvSpPr>
          <p:cNvPr id="68" name="Google Shape;68;p13"/>
          <p:cNvSpPr txBox="1">
            <a:spLocks noGrp="1"/>
          </p:cNvSpPr>
          <p:nvPr>
            <p:ph type="sldNum" idx="12"/>
          </p:nvPr>
        </p:nvSpPr>
        <p:spPr>
          <a:xfrm>
            <a:off x="14019950" y="1839238"/>
            <a:ext cx="4114800" cy="547800"/>
          </a:xfrm>
          <a:prstGeom prst="rect">
            <a:avLst/>
          </a:prstGeom>
          <a:noFill/>
          <a:ln>
            <a:noFill/>
          </a:ln>
        </p:spPr>
        <p:txBody>
          <a:bodyPr spcFirstLastPara="1" wrap="square" lIns="167625" tIns="83775" rIns="167625" bIns="837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dirty="0"/>
          </a:p>
        </p:txBody>
      </p:sp>
      <p:sp>
        <p:nvSpPr>
          <p:cNvPr id="69" name="Google Shape;69;p13"/>
          <p:cNvSpPr txBox="1">
            <a:spLocks noGrp="1"/>
          </p:cNvSpPr>
          <p:nvPr>
            <p:ph type="body" idx="1"/>
          </p:nvPr>
        </p:nvSpPr>
        <p:spPr>
          <a:xfrm>
            <a:off x="1162050" y="2553074"/>
            <a:ext cx="15963900" cy="6869100"/>
          </a:xfrm>
          <a:prstGeom prst="rect">
            <a:avLst/>
          </a:prstGeom>
        </p:spPr>
        <p:txBody>
          <a:bodyPr spcFirstLastPara="1" wrap="square" lIns="167625" tIns="167625" rIns="167625" bIns="167625" anchor="t" anchorCtr="0">
            <a:noAutofit/>
          </a:bodyPr>
          <a:lstStyle/>
          <a:p>
            <a:pPr indent="-457200">
              <a:lnSpc>
                <a:spcPct val="115000"/>
              </a:lnSpc>
              <a:spcBef>
                <a:spcPts val="400"/>
              </a:spcBef>
              <a:buFont typeface="Arial" panose="020B0604020202020204" pitchFamily="34" charset="0"/>
              <a:buChar char="•"/>
            </a:pPr>
            <a:r>
              <a:rPr lang="en-US" sz="2600" dirty="0"/>
              <a:t>Introduction</a:t>
            </a:r>
          </a:p>
          <a:p>
            <a:pPr indent="-457200">
              <a:lnSpc>
                <a:spcPct val="115000"/>
              </a:lnSpc>
              <a:spcBef>
                <a:spcPts val="400"/>
              </a:spcBef>
              <a:buFont typeface="Arial" panose="020B0604020202020204" pitchFamily="34" charset="0"/>
              <a:buChar char="•"/>
            </a:pPr>
            <a:endParaRPr lang="pt-BR" sz="2600" dirty="0"/>
          </a:p>
          <a:p>
            <a:pPr indent="-457200">
              <a:lnSpc>
                <a:spcPct val="115000"/>
              </a:lnSpc>
              <a:spcBef>
                <a:spcPts val="400"/>
              </a:spcBef>
              <a:buFont typeface="Arial" panose="020B0604020202020204" pitchFamily="34" charset="0"/>
              <a:buChar char="•"/>
            </a:pPr>
            <a:r>
              <a:rPr lang="pt-BR" sz="2600" dirty="0" err="1"/>
              <a:t>Hash</a:t>
            </a:r>
            <a:endParaRPr lang="pt-BR" sz="2600" dirty="0"/>
          </a:p>
          <a:p>
            <a:pPr indent="-457200">
              <a:lnSpc>
                <a:spcPct val="115000"/>
              </a:lnSpc>
              <a:spcBef>
                <a:spcPts val="400"/>
              </a:spcBef>
              <a:buFont typeface="Arial" panose="020B0604020202020204" pitchFamily="34" charset="0"/>
              <a:buChar char="•"/>
            </a:pPr>
            <a:endParaRPr lang="en-US" sz="2600" dirty="0"/>
          </a:p>
          <a:p>
            <a:pPr indent="-457200">
              <a:lnSpc>
                <a:spcPct val="115000"/>
              </a:lnSpc>
              <a:spcBef>
                <a:spcPts val="400"/>
              </a:spcBef>
              <a:buFont typeface="Arial" panose="020B0604020202020204" pitchFamily="34" charset="0"/>
              <a:buChar char="•"/>
            </a:pPr>
            <a:r>
              <a:rPr lang="pt-BR" sz="2600" dirty="0"/>
              <a:t>Map</a:t>
            </a:r>
          </a:p>
          <a:p>
            <a:pPr indent="-457200">
              <a:lnSpc>
                <a:spcPct val="115000"/>
              </a:lnSpc>
              <a:spcBef>
                <a:spcPts val="400"/>
              </a:spcBef>
              <a:buFont typeface="Arial" panose="020B0604020202020204" pitchFamily="34" charset="0"/>
              <a:buChar char="•"/>
            </a:pPr>
            <a:endParaRPr lang="pt-BR" sz="2600" dirty="0"/>
          </a:p>
          <a:p>
            <a:pPr indent="-457200">
              <a:lnSpc>
                <a:spcPct val="115000"/>
              </a:lnSpc>
              <a:spcBef>
                <a:spcPts val="400"/>
              </a:spcBef>
              <a:buFont typeface="Arial" panose="020B0604020202020204" pitchFamily="34" charset="0"/>
              <a:buChar char="•"/>
            </a:pPr>
            <a:r>
              <a:rPr lang="pt-BR" sz="2600" dirty="0" err="1"/>
              <a:t>HashMap</a:t>
            </a:r>
            <a:endParaRPr lang="pt-BR" sz="2600" dirty="0"/>
          </a:p>
          <a:p>
            <a:pPr indent="-457200">
              <a:lnSpc>
                <a:spcPct val="115000"/>
              </a:lnSpc>
              <a:spcBef>
                <a:spcPts val="400"/>
              </a:spcBef>
              <a:buFont typeface="Arial" panose="020B0604020202020204" pitchFamily="34" charset="0"/>
              <a:buChar char="•"/>
            </a:pPr>
            <a:endParaRPr lang="pt-BR" sz="2600" dirty="0"/>
          </a:p>
          <a:p>
            <a:pPr indent="-457200">
              <a:lnSpc>
                <a:spcPct val="115000"/>
              </a:lnSpc>
              <a:spcBef>
                <a:spcPts val="400"/>
              </a:spcBef>
              <a:buFont typeface="Arial" panose="020B0604020202020204" pitchFamily="34" charset="0"/>
              <a:buChar char="•"/>
            </a:pPr>
            <a:r>
              <a:rPr lang="pt-BR" sz="2600" dirty="0" err="1"/>
              <a:t>Conclusion</a:t>
            </a:r>
            <a:endParaRPr lang="pt-BR" sz="2600" dirty="0"/>
          </a:p>
          <a:p>
            <a:pPr indent="-457200">
              <a:lnSpc>
                <a:spcPct val="115000"/>
              </a:lnSpc>
              <a:spcBef>
                <a:spcPts val="400"/>
              </a:spcBef>
              <a:buFont typeface="Arial" panose="020B0604020202020204" pitchFamily="34" charset="0"/>
              <a:buChar char="•"/>
            </a:pPr>
            <a:endParaRPr lang="pt-BR" sz="2600" dirty="0"/>
          </a:p>
          <a:p>
            <a:pPr indent="-457200">
              <a:lnSpc>
                <a:spcPct val="115000"/>
              </a:lnSpc>
              <a:spcBef>
                <a:spcPts val="400"/>
              </a:spcBef>
              <a:buFont typeface="Arial" panose="020B0604020202020204" pitchFamily="34" charset="0"/>
              <a:buChar char="•"/>
            </a:pPr>
            <a:r>
              <a:rPr lang="pt-BR" sz="2600" dirty="0" err="1"/>
              <a:t>Questions</a:t>
            </a:r>
            <a:endParaRPr lang="pt-BR" sz="2600" dirty="0"/>
          </a:p>
          <a:p>
            <a:pPr indent="-457200">
              <a:lnSpc>
                <a:spcPct val="115000"/>
              </a:lnSpc>
              <a:spcBef>
                <a:spcPts val="400"/>
              </a:spcBef>
              <a:buFont typeface="Arial" panose="020B0604020202020204" pitchFamily="34" charset="0"/>
              <a:buChar char="•"/>
            </a:pPr>
            <a:endParaRPr lang="pt-BR" sz="2600" dirty="0"/>
          </a:p>
          <a:p>
            <a:pPr indent="-457200">
              <a:lnSpc>
                <a:spcPct val="115000"/>
              </a:lnSpc>
              <a:spcBef>
                <a:spcPts val="400"/>
              </a:spcBef>
              <a:buFont typeface="Arial" panose="020B0604020202020204" pitchFamily="34" charset="0"/>
              <a:buChar char="•"/>
            </a:pPr>
            <a:r>
              <a:rPr lang="pt-BR" sz="2600" dirty="0" err="1"/>
              <a:t>References</a:t>
            </a:r>
            <a:endParaRPr lang="en-US" sz="2600" dirty="0"/>
          </a:p>
        </p:txBody>
      </p:sp>
      <p:sp>
        <p:nvSpPr>
          <p:cNvPr id="6" name="Google Shape;89;p16">
            <a:extLst>
              <a:ext uri="{FF2B5EF4-FFF2-40B4-BE49-F238E27FC236}">
                <a16:creationId xmlns:a16="http://schemas.microsoft.com/office/drawing/2014/main" id="{2FF8D9C4-7CD0-4198-9B76-71EEE78345A6}"/>
              </a:ext>
            </a:extLst>
          </p:cNvPr>
          <p:cNvSpPr txBox="1">
            <a:spLocks/>
          </p:cNvSpPr>
          <p:nvPr/>
        </p:nvSpPr>
        <p:spPr>
          <a:xfrm>
            <a:off x="2041625" y="88275"/>
            <a:ext cx="15773400" cy="1366500"/>
          </a:xfrm>
          <a:prstGeom prst="rect">
            <a:avLst/>
          </a:prstGeom>
          <a:noFill/>
          <a:ln>
            <a:noFill/>
          </a:ln>
        </p:spPr>
        <p:txBody>
          <a:bodyPr spcFirstLastPara="1" wrap="square" lIns="167625" tIns="83775" rIns="167625" bIns="83775"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lt1"/>
              </a:buClr>
              <a:buSzPts val="2600"/>
              <a:buFont typeface="Lato"/>
              <a:buNone/>
              <a:defRPr sz="4400" b="0" i="0" u="none" strike="noStrike" cap="none">
                <a:solidFill>
                  <a:schemeClr val="lt1"/>
                </a:solidFill>
                <a:latin typeface="Lato"/>
                <a:ea typeface="Lato"/>
                <a:cs typeface="Lato"/>
                <a:sym typeface="Lato"/>
              </a:defRPr>
            </a:lvl1pPr>
            <a:lvl2pPr marR="0" lvl="1"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9pPr>
          </a:lstStyle>
          <a:p>
            <a:pPr>
              <a:tabLst>
                <a:tab pos="2963863" algn="l"/>
              </a:tabLst>
            </a:pPr>
            <a:r>
              <a:rPr lang="en-US"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1773425" y="2387050"/>
            <a:ext cx="15773400" cy="1366500"/>
          </a:xfrm>
          <a:prstGeom prst="rect">
            <a:avLst/>
          </a:prstGeom>
          <a:noFill/>
          <a:ln>
            <a:noFill/>
          </a:ln>
        </p:spPr>
        <p:txBody>
          <a:bodyPr spcFirstLastPara="1" wrap="square" lIns="167625" tIns="83775" rIns="167625" bIns="83775" anchor="ctr" anchorCtr="0">
            <a:noAutofit/>
          </a:bodyPr>
          <a:lstStyle/>
          <a:p>
            <a:pPr marL="0" marR="0" lvl="0" indent="0" algn="l" rtl="0">
              <a:lnSpc>
                <a:spcPct val="90000"/>
              </a:lnSpc>
              <a:spcBef>
                <a:spcPts val="0"/>
              </a:spcBef>
              <a:spcAft>
                <a:spcPts val="0"/>
              </a:spcAft>
              <a:buClr>
                <a:schemeClr val="lt1"/>
              </a:buClr>
              <a:buFont typeface="Lato"/>
              <a:buNone/>
            </a:pPr>
            <a:r>
              <a:rPr lang="en-US"/>
              <a:t>Header</a:t>
            </a:r>
            <a:endParaRPr sz="4400" b="0" i="0" u="none" strike="noStrike" cap="none">
              <a:solidFill>
                <a:schemeClr val="lt1"/>
              </a:solidFill>
              <a:latin typeface="Lato"/>
              <a:ea typeface="Lato"/>
              <a:cs typeface="Lato"/>
              <a:sym typeface="Lato"/>
            </a:endParaRPr>
          </a:p>
        </p:txBody>
      </p:sp>
      <p:sp>
        <p:nvSpPr>
          <p:cNvPr id="68" name="Google Shape;68;p13"/>
          <p:cNvSpPr txBox="1">
            <a:spLocks noGrp="1"/>
          </p:cNvSpPr>
          <p:nvPr>
            <p:ph type="sldNum" idx="12"/>
          </p:nvPr>
        </p:nvSpPr>
        <p:spPr>
          <a:xfrm>
            <a:off x="14019950" y="1839238"/>
            <a:ext cx="4114800" cy="547800"/>
          </a:xfrm>
          <a:prstGeom prst="rect">
            <a:avLst/>
          </a:prstGeom>
          <a:noFill/>
          <a:ln>
            <a:noFill/>
          </a:ln>
        </p:spPr>
        <p:txBody>
          <a:bodyPr spcFirstLastPara="1" wrap="square" lIns="167625" tIns="83775" rIns="167625" bIns="837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
        <p:nvSpPr>
          <p:cNvPr id="6" name="Google Shape;89;p16">
            <a:extLst>
              <a:ext uri="{FF2B5EF4-FFF2-40B4-BE49-F238E27FC236}">
                <a16:creationId xmlns:a16="http://schemas.microsoft.com/office/drawing/2014/main" id="{2FF8D9C4-7CD0-4198-9B76-71EEE78345A6}"/>
              </a:ext>
            </a:extLst>
          </p:cNvPr>
          <p:cNvSpPr txBox="1">
            <a:spLocks/>
          </p:cNvSpPr>
          <p:nvPr/>
        </p:nvSpPr>
        <p:spPr>
          <a:xfrm>
            <a:off x="2041625" y="88275"/>
            <a:ext cx="15773400" cy="1366500"/>
          </a:xfrm>
          <a:prstGeom prst="rect">
            <a:avLst/>
          </a:prstGeom>
          <a:noFill/>
          <a:ln>
            <a:noFill/>
          </a:ln>
        </p:spPr>
        <p:txBody>
          <a:bodyPr spcFirstLastPara="1" wrap="square" lIns="167625" tIns="83775" rIns="167625" bIns="83775"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lt1"/>
              </a:buClr>
              <a:buSzPts val="2600"/>
              <a:buFont typeface="Lato"/>
              <a:buNone/>
              <a:defRPr sz="4400" b="0" i="0" u="none" strike="noStrike" cap="none">
                <a:solidFill>
                  <a:schemeClr val="lt1"/>
                </a:solidFill>
                <a:latin typeface="Lato"/>
                <a:ea typeface="Lato"/>
                <a:cs typeface="Lato"/>
                <a:sym typeface="Lato"/>
              </a:defRPr>
            </a:lvl1pPr>
            <a:lvl2pPr marR="0" lvl="1"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9pPr>
          </a:lstStyle>
          <a:p>
            <a:r>
              <a:rPr lang="en-US" dirty="0"/>
              <a:t>HashMap - Put</a:t>
            </a:r>
          </a:p>
        </p:txBody>
      </p:sp>
      <p:pic>
        <p:nvPicPr>
          <p:cNvPr id="2" name="Imagem 1">
            <a:extLst>
              <a:ext uri="{FF2B5EF4-FFF2-40B4-BE49-F238E27FC236}">
                <a16:creationId xmlns:a16="http://schemas.microsoft.com/office/drawing/2014/main" id="{70458C42-BA13-4AA8-BC99-3E7848C043E3}"/>
              </a:ext>
            </a:extLst>
          </p:cNvPr>
          <p:cNvPicPr>
            <a:picLocks noChangeAspect="1"/>
          </p:cNvPicPr>
          <p:nvPr/>
        </p:nvPicPr>
        <p:blipFill rotWithShape="1">
          <a:blip r:embed="rId3"/>
          <a:srcRect l="30577"/>
          <a:stretch/>
        </p:blipFill>
        <p:spPr>
          <a:xfrm>
            <a:off x="271453" y="4887158"/>
            <a:ext cx="17863297" cy="1072122"/>
          </a:xfrm>
          <a:prstGeom prst="rect">
            <a:avLst/>
          </a:prstGeom>
        </p:spPr>
      </p:pic>
    </p:spTree>
    <p:extLst>
      <p:ext uri="{BB962C8B-B14F-4D97-AF65-F5344CB8AC3E}">
        <p14:creationId xmlns:p14="http://schemas.microsoft.com/office/powerpoint/2010/main" val="2614410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1773425" y="2387050"/>
            <a:ext cx="15773400" cy="1366500"/>
          </a:xfrm>
          <a:prstGeom prst="rect">
            <a:avLst/>
          </a:prstGeom>
          <a:noFill/>
          <a:ln>
            <a:noFill/>
          </a:ln>
        </p:spPr>
        <p:txBody>
          <a:bodyPr spcFirstLastPara="1" wrap="square" lIns="167625" tIns="83775" rIns="167625" bIns="83775" anchor="ctr" anchorCtr="0">
            <a:noAutofit/>
          </a:bodyPr>
          <a:lstStyle/>
          <a:p>
            <a:pPr marL="0" marR="0" lvl="0" indent="0" algn="l" rtl="0">
              <a:lnSpc>
                <a:spcPct val="90000"/>
              </a:lnSpc>
              <a:spcBef>
                <a:spcPts val="0"/>
              </a:spcBef>
              <a:spcAft>
                <a:spcPts val="0"/>
              </a:spcAft>
              <a:buClr>
                <a:schemeClr val="lt1"/>
              </a:buClr>
              <a:buFont typeface="Lato"/>
              <a:buNone/>
            </a:pPr>
            <a:r>
              <a:rPr lang="en-US"/>
              <a:t>Header</a:t>
            </a:r>
            <a:endParaRPr sz="4400" b="0" i="0" u="none" strike="noStrike" cap="none">
              <a:solidFill>
                <a:schemeClr val="lt1"/>
              </a:solidFill>
              <a:latin typeface="Lato"/>
              <a:ea typeface="Lato"/>
              <a:cs typeface="Lato"/>
              <a:sym typeface="Lato"/>
            </a:endParaRPr>
          </a:p>
        </p:txBody>
      </p:sp>
      <p:sp>
        <p:nvSpPr>
          <p:cNvPr id="68" name="Google Shape;68;p13"/>
          <p:cNvSpPr txBox="1">
            <a:spLocks noGrp="1"/>
          </p:cNvSpPr>
          <p:nvPr>
            <p:ph type="sldNum" idx="12"/>
          </p:nvPr>
        </p:nvSpPr>
        <p:spPr>
          <a:xfrm>
            <a:off x="14019950" y="1839238"/>
            <a:ext cx="4114800" cy="547800"/>
          </a:xfrm>
          <a:prstGeom prst="rect">
            <a:avLst/>
          </a:prstGeom>
          <a:noFill/>
          <a:ln>
            <a:noFill/>
          </a:ln>
        </p:spPr>
        <p:txBody>
          <a:bodyPr spcFirstLastPara="1" wrap="square" lIns="167625" tIns="83775" rIns="167625" bIns="837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
        <p:nvSpPr>
          <p:cNvPr id="6" name="Google Shape;89;p16">
            <a:extLst>
              <a:ext uri="{FF2B5EF4-FFF2-40B4-BE49-F238E27FC236}">
                <a16:creationId xmlns:a16="http://schemas.microsoft.com/office/drawing/2014/main" id="{2FF8D9C4-7CD0-4198-9B76-71EEE78345A6}"/>
              </a:ext>
            </a:extLst>
          </p:cNvPr>
          <p:cNvSpPr txBox="1">
            <a:spLocks/>
          </p:cNvSpPr>
          <p:nvPr/>
        </p:nvSpPr>
        <p:spPr>
          <a:xfrm>
            <a:off x="2041625" y="88275"/>
            <a:ext cx="15773400" cy="1366500"/>
          </a:xfrm>
          <a:prstGeom prst="rect">
            <a:avLst/>
          </a:prstGeom>
          <a:noFill/>
          <a:ln>
            <a:noFill/>
          </a:ln>
        </p:spPr>
        <p:txBody>
          <a:bodyPr spcFirstLastPara="1" wrap="square" lIns="167625" tIns="83775" rIns="167625" bIns="83775"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lt1"/>
              </a:buClr>
              <a:buSzPts val="2600"/>
              <a:buFont typeface="Lato"/>
              <a:buNone/>
              <a:defRPr sz="4400" b="0" i="0" u="none" strike="noStrike" cap="none">
                <a:solidFill>
                  <a:schemeClr val="lt1"/>
                </a:solidFill>
                <a:latin typeface="Lato"/>
                <a:ea typeface="Lato"/>
                <a:cs typeface="Lato"/>
                <a:sym typeface="Lato"/>
              </a:defRPr>
            </a:lvl1pPr>
            <a:lvl2pPr marR="0" lvl="1"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9pPr>
          </a:lstStyle>
          <a:p>
            <a:r>
              <a:rPr lang="en-US" dirty="0"/>
              <a:t>HashMap - Put</a:t>
            </a:r>
          </a:p>
        </p:txBody>
      </p:sp>
      <p:pic>
        <p:nvPicPr>
          <p:cNvPr id="2" name="Imagem 1">
            <a:extLst>
              <a:ext uri="{FF2B5EF4-FFF2-40B4-BE49-F238E27FC236}">
                <a16:creationId xmlns:a16="http://schemas.microsoft.com/office/drawing/2014/main" id="{70458C42-BA13-4AA8-BC99-3E7848C043E3}"/>
              </a:ext>
            </a:extLst>
          </p:cNvPr>
          <p:cNvPicPr>
            <a:picLocks noChangeAspect="1"/>
          </p:cNvPicPr>
          <p:nvPr/>
        </p:nvPicPr>
        <p:blipFill rotWithShape="1">
          <a:blip r:embed="rId3"/>
          <a:srcRect l="51733" r="20134"/>
          <a:stretch/>
        </p:blipFill>
        <p:spPr>
          <a:xfrm>
            <a:off x="5715000" y="4887158"/>
            <a:ext cx="7239000" cy="1072122"/>
          </a:xfrm>
          <a:prstGeom prst="rect">
            <a:avLst/>
          </a:prstGeom>
        </p:spPr>
      </p:pic>
    </p:spTree>
    <p:extLst>
      <p:ext uri="{BB962C8B-B14F-4D97-AF65-F5344CB8AC3E}">
        <p14:creationId xmlns:p14="http://schemas.microsoft.com/office/powerpoint/2010/main" val="2592926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1773425" y="2387050"/>
            <a:ext cx="15773400" cy="1366500"/>
          </a:xfrm>
          <a:prstGeom prst="rect">
            <a:avLst/>
          </a:prstGeom>
          <a:noFill/>
          <a:ln>
            <a:noFill/>
          </a:ln>
        </p:spPr>
        <p:txBody>
          <a:bodyPr spcFirstLastPara="1" wrap="square" lIns="167625" tIns="83775" rIns="167625" bIns="83775" anchor="ctr" anchorCtr="0">
            <a:noAutofit/>
          </a:bodyPr>
          <a:lstStyle/>
          <a:p>
            <a:pPr marL="0" marR="0" lvl="0" indent="0" algn="l" rtl="0">
              <a:lnSpc>
                <a:spcPct val="90000"/>
              </a:lnSpc>
              <a:spcBef>
                <a:spcPts val="0"/>
              </a:spcBef>
              <a:spcAft>
                <a:spcPts val="0"/>
              </a:spcAft>
              <a:buClr>
                <a:schemeClr val="lt1"/>
              </a:buClr>
              <a:buFont typeface="Lato"/>
              <a:buNone/>
            </a:pPr>
            <a:r>
              <a:rPr lang="en-US"/>
              <a:t>Header</a:t>
            </a:r>
            <a:endParaRPr sz="4400" b="0" i="0" u="none" strike="noStrike" cap="none">
              <a:solidFill>
                <a:schemeClr val="lt1"/>
              </a:solidFill>
              <a:latin typeface="Lato"/>
              <a:ea typeface="Lato"/>
              <a:cs typeface="Lato"/>
              <a:sym typeface="Lato"/>
            </a:endParaRPr>
          </a:p>
        </p:txBody>
      </p:sp>
      <p:sp>
        <p:nvSpPr>
          <p:cNvPr id="68" name="Google Shape;68;p13"/>
          <p:cNvSpPr txBox="1">
            <a:spLocks noGrp="1"/>
          </p:cNvSpPr>
          <p:nvPr>
            <p:ph type="sldNum" idx="12"/>
          </p:nvPr>
        </p:nvSpPr>
        <p:spPr>
          <a:xfrm>
            <a:off x="14019950" y="1839238"/>
            <a:ext cx="4114800" cy="547800"/>
          </a:xfrm>
          <a:prstGeom prst="rect">
            <a:avLst/>
          </a:prstGeom>
          <a:noFill/>
          <a:ln>
            <a:noFill/>
          </a:ln>
        </p:spPr>
        <p:txBody>
          <a:bodyPr spcFirstLastPara="1" wrap="square" lIns="167625" tIns="83775" rIns="167625" bIns="837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
        <p:nvSpPr>
          <p:cNvPr id="6" name="Google Shape;89;p16">
            <a:extLst>
              <a:ext uri="{FF2B5EF4-FFF2-40B4-BE49-F238E27FC236}">
                <a16:creationId xmlns:a16="http://schemas.microsoft.com/office/drawing/2014/main" id="{2FF8D9C4-7CD0-4198-9B76-71EEE78345A6}"/>
              </a:ext>
            </a:extLst>
          </p:cNvPr>
          <p:cNvSpPr txBox="1">
            <a:spLocks/>
          </p:cNvSpPr>
          <p:nvPr/>
        </p:nvSpPr>
        <p:spPr>
          <a:xfrm>
            <a:off x="2041625" y="88275"/>
            <a:ext cx="15773400" cy="1366500"/>
          </a:xfrm>
          <a:prstGeom prst="rect">
            <a:avLst/>
          </a:prstGeom>
          <a:noFill/>
          <a:ln>
            <a:noFill/>
          </a:ln>
        </p:spPr>
        <p:txBody>
          <a:bodyPr spcFirstLastPara="1" wrap="square" lIns="167625" tIns="83775" rIns="167625" bIns="83775"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lt1"/>
              </a:buClr>
              <a:buSzPts val="2600"/>
              <a:buFont typeface="Lato"/>
              <a:buNone/>
              <a:defRPr sz="4400" b="0" i="0" u="none" strike="noStrike" cap="none">
                <a:solidFill>
                  <a:schemeClr val="lt1"/>
                </a:solidFill>
                <a:latin typeface="Lato"/>
                <a:ea typeface="Lato"/>
                <a:cs typeface="Lato"/>
                <a:sym typeface="Lato"/>
              </a:defRPr>
            </a:lvl1pPr>
            <a:lvl2pPr marR="0" lvl="1"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9pPr>
          </a:lstStyle>
          <a:p>
            <a:r>
              <a:rPr lang="en-US" dirty="0"/>
              <a:t>HashMap – Put Example</a:t>
            </a:r>
          </a:p>
        </p:txBody>
      </p:sp>
      <p:pic>
        <p:nvPicPr>
          <p:cNvPr id="7" name="Imagem 6">
            <a:extLst>
              <a:ext uri="{FF2B5EF4-FFF2-40B4-BE49-F238E27FC236}">
                <a16:creationId xmlns:a16="http://schemas.microsoft.com/office/drawing/2014/main" id="{5066A000-ACF7-42AC-802E-91844EB84DA8}"/>
              </a:ext>
            </a:extLst>
          </p:cNvPr>
          <p:cNvPicPr>
            <a:picLocks noChangeAspect="1"/>
          </p:cNvPicPr>
          <p:nvPr/>
        </p:nvPicPr>
        <p:blipFill rotWithShape="1">
          <a:blip r:embed="rId3"/>
          <a:srcRect l="51733" r="20031"/>
          <a:stretch/>
        </p:blipFill>
        <p:spPr>
          <a:xfrm>
            <a:off x="5840600" y="9126603"/>
            <a:ext cx="7265800" cy="1072122"/>
          </a:xfrm>
          <a:prstGeom prst="rect">
            <a:avLst/>
          </a:prstGeom>
        </p:spPr>
      </p:pic>
      <p:pic>
        <p:nvPicPr>
          <p:cNvPr id="8" name="Imagem 7">
            <a:extLst>
              <a:ext uri="{FF2B5EF4-FFF2-40B4-BE49-F238E27FC236}">
                <a16:creationId xmlns:a16="http://schemas.microsoft.com/office/drawing/2014/main" id="{82B04FCE-0336-45D0-ADFA-80FE1D8BEF0E}"/>
              </a:ext>
            </a:extLst>
          </p:cNvPr>
          <p:cNvPicPr>
            <a:picLocks noChangeAspect="1"/>
          </p:cNvPicPr>
          <p:nvPr/>
        </p:nvPicPr>
        <p:blipFill>
          <a:blip r:embed="rId4"/>
          <a:stretch>
            <a:fillRect/>
          </a:stretch>
        </p:blipFill>
        <p:spPr>
          <a:xfrm>
            <a:off x="201502" y="2998016"/>
            <a:ext cx="17933248" cy="3829812"/>
          </a:xfrm>
          <a:prstGeom prst="rect">
            <a:avLst/>
          </a:prstGeom>
        </p:spPr>
      </p:pic>
    </p:spTree>
    <p:extLst>
      <p:ext uri="{BB962C8B-B14F-4D97-AF65-F5344CB8AC3E}">
        <p14:creationId xmlns:p14="http://schemas.microsoft.com/office/powerpoint/2010/main" val="2352670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1773425" y="2387050"/>
            <a:ext cx="15773400" cy="1366500"/>
          </a:xfrm>
          <a:prstGeom prst="rect">
            <a:avLst/>
          </a:prstGeom>
          <a:noFill/>
          <a:ln>
            <a:noFill/>
          </a:ln>
        </p:spPr>
        <p:txBody>
          <a:bodyPr spcFirstLastPara="1" wrap="square" lIns="167625" tIns="83775" rIns="167625" bIns="83775" anchor="ctr" anchorCtr="0">
            <a:noAutofit/>
          </a:bodyPr>
          <a:lstStyle/>
          <a:p>
            <a:pPr marL="0" marR="0" lvl="0" indent="0" algn="l" rtl="0">
              <a:lnSpc>
                <a:spcPct val="90000"/>
              </a:lnSpc>
              <a:spcBef>
                <a:spcPts val="0"/>
              </a:spcBef>
              <a:spcAft>
                <a:spcPts val="0"/>
              </a:spcAft>
              <a:buClr>
                <a:schemeClr val="lt1"/>
              </a:buClr>
              <a:buFont typeface="Lato"/>
              <a:buNone/>
            </a:pPr>
            <a:r>
              <a:rPr lang="en-US"/>
              <a:t>Header</a:t>
            </a:r>
            <a:endParaRPr sz="4400" b="0" i="0" u="none" strike="noStrike" cap="none">
              <a:solidFill>
                <a:schemeClr val="lt1"/>
              </a:solidFill>
              <a:latin typeface="Lato"/>
              <a:ea typeface="Lato"/>
              <a:cs typeface="Lato"/>
              <a:sym typeface="Lato"/>
            </a:endParaRPr>
          </a:p>
        </p:txBody>
      </p:sp>
      <p:sp>
        <p:nvSpPr>
          <p:cNvPr id="68" name="Google Shape;68;p13"/>
          <p:cNvSpPr txBox="1">
            <a:spLocks noGrp="1"/>
          </p:cNvSpPr>
          <p:nvPr>
            <p:ph type="sldNum" idx="12"/>
          </p:nvPr>
        </p:nvSpPr>
        <p:spPr>
          <a:xfrm>
            <a:off x="14019950" y="1839238"/>
            <a:ext cx="4114800" cy="547800"/>
          </a:xfrm>
          <a:prstGeom prst="rect">
            <a:avLst/>
          </a:prstGeom>
          <a:noFill/>
          <a:ln>
            <a:noFill/>
          </a:ln>
        </p:spPr>
        <p:txBody>
          <a:bodyPr spcFirstLastPara="1" wrap="square" lIns="167625" tIns="83775" rIns="167625" bIns="837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dirty="0"/>
          </a:p>
        </p:txBody>
      </p:sp>
      <p:sp>
        <p:nvSpPr>
          <p:cNvPr id="6" name="Google Shape;89;p16">
            <a:extLst>
              <a:ext uri="{FF2B5EF4-FFF2-40B4-BE49-F238E27FC236}">
                <a16:creationId xmlns:a16="http://schemas.microsoft.com/office/drawing/2014/main" id="{2FF8D9C4-7CD0-4198-9B76-71EEE78345A6}"/>
              </a:ext>
            </a:extLst>
          </p:cNvPr>
          <p:cNvSpPr txBox="1">
            <a:spLocks/>
          </p:cNvSpPr>
          <p:nvPr/>
        </p:nvSpPr>
        <p:spPr>
          <a:xfrm>
            <a:off x="2041625" y="88275"/>
            <a:ext cx="15773400" cy="1366500"/>
          </a:xfrm>
          <a:prstGeom prst="rect">
            <a:avLst/>
          </a:prstGeom>
          <a:noFill/>
          <a:ln>
            <a:noFill/>
          </a:ln>
        </p:spPr>
        <p:txBody>
          <a:bodyPr spcFirstLastPara="1" wrap="square" lIns="167625" tIns="83775" rIns="167625" bIns="83775"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lt1"/>
              </a:buClr>
              <a:buSzPts val="2600"/>
              <a:buFont typeface="Lato"/>
              <a:buNone/>
              <a:defRPr sz="4400" b="0" i="0" u="none" strike="noStrike" cap="none">
                <a:solidFill>
                  <a:schemeClr val="lt1"/>
                </a:solidFill>
                <a:latin typeface="Lato"/>
                <a:ea typeface="Lato"/>
                <a:cs typeface="Lato"/>
                <a:sym typeface="Lato"/>
              </a:defRPr>
            </a:lvl1pPr>
            <a:lvl2pPr marR="0" lvl="1"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9pPr>
          </a:lstStyle>
          <a:p>
            <a:r>
              <a:rPr lang="en-US" dirty="0"/>
              <a:t>HashMap – Put Example</a:t>
            </a:r>
          </a:p>
        </p:txBody>
      </p:sp>
      <p:pic>
        <p:nvPicPr>
          <p:cNvPr id="7" name="Imagem 6">
            <a:extLst>
              <a:ext uri="{FF2B5EF4-FFF2-40B4-BE49-F238E27FC236}">
                <a16:creationId xmlns:a16="http://schemas.microsoft.com/office/drawing/2014/main" id="{5066A000-ACF7-42AC-802E-91844EB84DA8}"/>
              </a:ext>
            </a:extLst>
          </p:cNvPr>
          <p:cNvPicPr>
            <a:picLocks noChangeAspect="1"/>
          </p:cNvPicPr>
          <p:nvPr/>
        </p:nvPicPr>
        <p:blipFill rotWithShape="1">
          <a:blip r:embed="rId3"/>
          <a:srcRect l="51733" r="20031"/>
          <a:stretch/>
        </p:blipFill>
        <p:spPr>
          <a:xfrm>
            <a:off x="5840600" y="9126603"/>
            <a:ext cx="7265800" cy="1072122"/>
          </a:xfrm>
          <a:prstGeom prst="rect">
            <a:avLst/>
          </a:prstGeom>
        </p:spPr>
      </p:pic>
      <p:sp>
        <p:nvSpPr>
          <p:cNvPr id="9" name="Google Shape;69;p13">
            <a:extLst>
              <a:ext uri="{FF2B5EF4-FFF2-40B4-BE49-F238E27FC236}">
                <a16:creationId xmlns:a16="http://schemas.microsoft.com/office/drawing/2014/main" id="{F5DB6110-9650-4CE0-AC4C-61BFB08A7A56}"/>
              </a:ext>
            </a:extLst>
          </p:cNvPr>
          <p:cNvSpPr txBox="1">
            <a:spLocks noGrp="1"/>
          </p:cNvSpPr>
          <p:nvPr>
            <p:ph type="body" idx="1"/>
          </p:nvPr>
        </p:nvSpPr>
        <p:spPr>
          <a:xfrm>
            <a:off x="1162050" y="2553074"/>
            <a:ext cx="15963900" cy="2132751"/>
          </a:xfrm>
          <a:prstGeom prst="rect">
            <a:avLst/>
          </a:prstGeom>
        </p:spPr>
        <p:txBody>
          <a:bodyPr spcFirstLastPara="1" wrap="square" lIns="167625" tIns="167625" rIns="167625" bIns="167625" anchor="t" anchorCtr="0">
            <a:noAutofit/>
          </a:bodyPr>
          <a:lstStyle/>
          <a:p>
            <a:pPr indent="-457200">
              <a:lnSpc>
                <a:spcPct val="115000"/>
              </a:lnSpc>
              <a:spcBef>
                <a:spcPts val="400"/>
              </a:spcBef>
            </a:pPr>
            <a:r>
              <a:rPr lang="en-US" sz="2800" b="1" dirty="0"/>
              <a:t>n = number of buckets</a:t>
            </a:r>
          </a:p>
          <a:p>
            <a:pPr indent="-457200">
              <a:lnSpc>
                <a:spcPct val="115000"/>
              </a:lnSpc>
              <a:spcBef>
                <a:spcPts val="400"/>
              </a:spcBef>
            </a:pPr>
            <a:r>
              <a:rPr lang="en-US" sz="2800" b="1" dirty="0"/>
              <a:t>&amp; = AND bitwise</a:t>
            </a:r>
          </a:p>
          <a:p>
            <a:pPr indent="-457200">
              <a:lnSpc>
                <a:spcPct val="115000"/>
              </a:lnSpc>
              <a:spcBef>
                <a:spcPts val="400"/>
              </a:spcBef>
            </a:pPr>
            <a:r>
              <a:rPr lang="en-US" sz="2800" b="1" dirty="0"/>
              <a:t>hash = </a:t>
            </a:r>
            <a:r>
              <a:rPr lang="en-US" sz="2800" b="1" dirty="0" err="1"/>
              <a:t>hashCode</a:t>
            </a:r>
            <a:r>
              <a:rPr lang="en-US" sz="2800" b="1" dirty="0"/>
              <a:t>()</a:t>
            </a:r>
          </a:p>
        </p:txBody>
      </p:sp>
      <p:sp>
        <p:nvSpPr>
          <p:cNvPr id="10" name="Google Shape;69;p13">
            <a:extLst>
              <a:ext uri="{FF2B5EF4-FFF2-40B4-BE49-F238E27FC236}">
                <a16:creationId xmlns:a16="http://schemas.microsoft.com/office/drawing/2014/main" id="{E54B3D98-34D9-4C6B-A1A3-D1C9F844BEDA}"/>
              </a:ext>
            </a:extLst>
          </p:cNvPr>
          <p:cNvSpPr txBox="1">
            <a:spLocks/>
          </p:cNvSpPr>
          <p:nvPr/>
        </p:nvSpPr>
        <p:spPr>
          <a:xfrm>
            <a:off x="1162050" y="4773462"/>
            <a:ext cx="15963900" cy="2132751"/>
          </a:xfrm>
          <a:prstGeom prst="rect">
            <a:avLst/>
          </a:prstGeom>
          <a:noFill/>
          <a:ln>
            <a:noFill/>
          </a:ln>
        </p:spPr>
        <p:txBody>
          <a:bodyPr spcFirstLastPara="1" wrap="square" lIns="167625" tIns="167625" rIns="167625" bIns="167625" anchor="t" anchorCtr="0">
            <a:noAutofit/>
          </a:bodyPr>
          <a:lstStyle>
            <a:defPPr marR="0" lvl="0" algn="l" rtl="0">
              <a:lnSpc>
                <a:spcPct val="100000"/>
              </a:lnSpc>
              <a:spcBef>
                <a:spcPts val="0"/>
              </a:spcBef>
              <a:spcAft>
                <a:spcPts val="0"/>
              </a:spcAft>
            </a:defPPr>
            <a:lvl1pPr marL="457200" marR="0" lvl="0" indent="-552450" algn="l" rtl="0">
              <a:lnSpc>
                <a:spcPct val="90000"/>
              </a:lnSpc>
              <a:spcBef>
                <a:spcPts val="1800"/>
              </a:spcBef>
              <a:spcAft>
                <a:spcPts val="0"/>
              </a:spcAft>
              <a:buClr>
                <a:schemeClr val="dk1"/>
              </a:buClr>
              <a:buSzPts val="5100"/>
              <a:buFont typeface="Arial"/>
              <a:buChar char="•"/>
              <a:defRPr sz="5100" b="0" i="0" u="none" strike="noStrike" cap="none">
                <a:solidFill>
                  <a:schemeClr val="dk1"/>
                </a:solidFill>
                <a:latin typeface="Lato"/>
                <a:ea typeface="Lato"/>
                <a:cs typeface="Lato"/>
                <a:sym typeface="Lato"/>
              </a:defRPr>
            </a:lvl1pPr>
            <a:lvl2pPr marL="914400" marR="0" lvl="1"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Lato"/>
                <a:ea typeface="Lato"/>
                <a:cs typeface="Lato"/>
                <a:sym typeface="Lato"/>
              </a:defRPr>
            </a:lvl2pPr>
            <a:lvl3pPr marL="1371600" marR="0" lvl="2" indent="-463550" algn="l" rtl="0">
              <a:lnSpc>
                <a:spcPct val="90000"/>
              </a:lnSpc>
              <a:spcBef>
                <a:spcPts val="900"/>
              </a:spcBef>
              <a:spcAft>
                <a:spcPts val="0"/>
              </a:spcAft>
              <a:buClr>
                <a:schemeClr val="dk1"/>
              </a:buClr>
              <a:buSzPts val="3700"/>
              <a:buFont typeface="Arial"/>
              <a:buChar char="•"/>
              <a:defRPr sz="3700" b="0" i="0" u="none" strike="noStrike" cap="none">
                <a:solidFill>
                  <a:schemeClr val="dk1"/>
                </a:solidFill>
                <a:latin typeface="Lato"/>
                <a:ea typeface="Lato"/>
                <a:cs typeface="Lato"/>
                <a:sym typeface="Lato"/>
              </a:defRPr>
            </a:lvl3pPr>
            <a:lvl4pPr marL="1828800" marR="0" lvl="3" indent="-438150" algn="l" rtl="0">
              <a:lnSpc>
                <a:spcPct val="90000"/>
              </a:lnSpc>
              <a:spcBef>
                <a:spcPts val="900"/>
              </a:spcBef>
              <a:spcAft>
                <a:spcPts val="0"/>
              </a:spcAft>
              <a:buClr>
                <a:schemeClr val="dk1"/>
              </a:buClr>
              <a:buSzPts val="3300"/>
              <a:buFont typeface="Arial"/>
              <a:buChar char="•"/>
              <a:defRPr sz="3300" b="0" i="0" u="none" strike="noStrike" cap="none">
                <a:solidFill>
                  <a:schemeClr val="dk1"/>
                </a:solidFill>
                <a:latin typeface="Lato"/>
                <a:ea typeface="Lato"/>
                <a:cs typeface="Lato"/>
                <a:sym typeface="Lato"/>
              </a:defRPr>
            </a:lvl4pPr>
            <a:lvl5pPr marL="2286000" marR="0" lvl="4" indent="-438150" algn="l" rtl="0">
              <a:lnSpc>
                <a:spcPct val="90000"/>
              </a:lnSpc>
              <a:spcBef>
                <a:spcPts val="900"/>
              </a:spcBef>
              <a:spcAft>
                <a:spcPts val="0"/>
              </a:spcAft>
              <a:buClr>
                <a:schemeClr val="dk1"/>
              </a:buClr>
              <a:buSzPts val="3300"/>
              <a:buFont typeface="Arial"/>
              <a:buChar char="•"/>
              <a:defRPr sz="3300" b="0" i="0" u="none" strike="noStrike" cap="none">
                <a:solidFill>
                  <a:schemeClr val="dk1"/>
                </a:solidFill>
                <a:latin typeface="Lato"/>
                <a:ea typeface="Lato"/>
                <a:cs typeface="Lato"/>
                <a:sym typeface="Lato"/>
              </a:defRPr>
            </a:lvl5pPr>
            <a:lvl6pPr marL="2743200" marR="0" lvl="5" indent="-438150" algn="l" rtl="0">
              <a:lnSpc>
                <a:spcPct val="90000"/>
              </a:lnSpc>
              <a:spcBef>
                <a:spcPts val="900"/>
              </a:spcBef>
              <a:spcAft>
                <a:spcPts val="0"/>
              </a:spcAft>
              <a:buClr>
                <a:schemeClr val="dk1"/>
              </a:buClr>
              <a:buSzPts val="3300"/>
              <a:buFont typeface="Arial"/>
              <a:buChar char="•"/>
              <a:defRPr sz="3300" b="0" i="0" u="none" strike="noStrike" cap="none">
                <a:solidFill>
                  <a:schemeClr val="dk1"/>
                </a:solidFill>
                <a:latin typeface="Calibri"/>
                <a:ea typeface="Calibri"/>
                <a:cs typeface="Calibri"/>
                <a:sym typeface="Calibri"/>
              </a:defRPr>
            </a:lvl6pPr>
            <a:lvl7pPr marL="3200400" marR="0" lvl="6" indent="-438150" algn="l" rtl="0">
              <a:lnSpc>
                <a:spcPct val="90000"/>
              </a:lnSpc>
              <a:spcBef>
                <a:spcPts val="900"/>
              </a:spcBef>
              <a:spcAft>
                <a:spcPts val="0"/>
              </a:spcAft>
              <a:buClr>
                <a:schemeClr val="dk1"/>
              </a:buClr>
              <a:buSzPts val="3300"/>
              <a:buFont typeface="Arial"/>
              <a:buChar char="•"/>
              <a:defRPr sz="3300" b="0" i="0" u="none" strike="noStrike" cap="none">
                <a:solidFill>
                  <a:schemeClr val="dk1"/>
                </a:solidFill>
                <a:latin typeface="Calibri"/>
                <a:ea typeface="Calibri"/>
                <a:cs typeface="Calibri"/>
                <a:sym typeface="Calibri"/>
              </a:defRPr>
            </a:lvl7pPr>
            <a:lvl8pPr marL="3657600" marR="0" lvl="7" indent="-438150" algn="l" rtl="0">
              <a:lnSpc>
                <a:spcPct val="90000"/>
              </a:lnSpc>
              <a:spcBef>
                <a:spcPts val="900"/>
              </a:spcBef>
              <a:spcAft>
                <a:spcPts val="0"/>
              </a:spcAft>
              <a:buClr>
                <a:schemeClr val="dk1"/>
              </a:buClr>
              <a:buSzPts val="3300"/>
              <a:buFont typeface="Arial"/>
              <a:buChar char="•"/>
              <a:defRPr sz="3300" b="0" i="0" u="none" strike="noStrike" cap="none">
                <a:solidFill>
                  <a:schemeClr val="dk1"/>
                </a:solidFill>
                <a:latin typeface="Calibri"/>
                <a:ea typeface="Calibri"/>
                <a:cs typeface="Calibri"/>
                <a:sym typeface="Calibri"/>
              </a:defRPr>
            </a:lvl8pPr>
            <a:lvl9pPr marL="4114800" marR="0" lvl="8" indent="-438150" algn="l" rtl="0">
              <a:lnSpc>
                <a:spcPct val="90000"/>
              </a:lnSpc>
              <a:spcBef>
                <a:spcPts val="900"/>
              </a:spcBef>
              <a:spcAft>
                <a:spcPts val="0"/>
              </a:spcAft>
              <a:buClr>
                <a:schemeClr val="dk1"/>
              </a:buClr>
              <a:buSzPts val="3300"/>
              <a:buFont typeface="Arial"/>
              <a:buChar char="•"/>
              <a:defRPr sz="3300" b="0" i="0" u="none" strike="noStrike" cap="none">
                <a:solidFill>
                  <a:schemeClr val="dk1"/>
                </a:solidFill>
                <a:latin typeface="Calibri"/>
                <a:ea typeface="Calibri"/>
                <a:cs typeface="Calibri"/>
                <a:sym typeface="Calibri"/>
              </a:defRPr>
            </a:lvl9pPr>
          </a:lstStyle>
          <a:p>
            <a:pPr indent="-457200">
              <a:lnSpc>
                <a:spcPct val="115000"/>
              </a:lnSpc>
              <a:spcBef>
                <a:spcPts val="400"/>
              </a:spcBef>
            </a:pPr>
            <a:endParaRPr lang="en-US" sz="2800" b="1" dirty="0"/>
          </a:p>
          <a:p>
            <a:pPr indent="-457200">
              <a:lnSpc>
                <a:spcPct val="115000"/>
              </a:lnSpc>
              <a:spcBef>
                <a:spcPts val="400"/>
              </a:spcBef>
            </a:pPr>
            <a:endParaRPr lang="en-US" sz="2800" b="1" dirty="0"/>
          </a:p>
          <a:p>
            <a:pPr lvl="3" indent="-457200">
              <a:lnSpc>
                <a:spcPct val="115000"/>
              </a:lnSpc>
              <a:spcBef>
                <a:spcPts val="400"/>
              </a:spcBef>
            </a:pPr>
            <a:endParaRPr lang="en-US" sz="1000" b="1" dirty="0"/>
          </a:p>
        </p:txBody>
      </p:sp>
    </p:spTree>
    <p:extLst>
      <p:ext uri="{BB962C8B-B14F-4D97-AF65-F5344CB8AC3E}">
        <p14:creationId xmlns:p14="http://schemas.microsoft.com/office/powerpoint/2010/main" val="311349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nodePh="1">
                                  <p:stCondLst>
                                    <p:cond delay="0"/>
                                  </p:stCondLst>
                                  <p:endCondLst>
                                    <p:cond evt="begin" delay="0">
                                      <p:tn val="17"/>
                                    </p:cond>
                                  </p:end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FAD1ED-1EED-4A22-B871-1FEAA661898C}"/>
              </a:ext>
            </a:extLst>
          </p:cNvPr>
          <p:cNvSpPr>
            <a:spLocks noGrp="1"/>
          </p:cNvSpPr>
          <p:nvPr>
            <p:ph type="title"/>
          </p:nvPr>
        </p:nvSpPr>
        <p:spPr/>
        <p:txBody>
          <a:bodyPr/>
          <a:lstStyle/>
          <a:p>
            <a:r>
              <a:rPr lang="en-US" dirty="0"/>
              <a:t>And bitwise</a:t>
            </a:r>
          </a:p>
        </p:txBody>
      </p:sp>
      <p:sp>
        <p:nvSpPr>
          <p:cNvPr id="3" name="Espaço Reservado para Número de Slide 2">
            <a:extLst>
              <a:ext uri="{FF2B5EF4-FFF2-40B4-BE49-F238E27FC236}">
                <a16:creationId xmlns:a16="http://schemas.microsoft.com/office/drawing/2014/main" id="{016D475D-4C66-4127-ACBA-E913BC3756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pic>
        <p:nvPicPr>
          <p:cNvPr id="9218" name="Picture 2" descr="Resultado de imagem para and bitwise">
            <a:extLst>
              <a:ext uri="{FF2B5EF4-FFF2-40B4-BE49-F238E27FC236}">
                <a16:creationId xmlns:a16="http://schemas.microsoft.com/office/drawing/2014/main" id="{E1B85A14-C7CB-4E20-BBE1-4D41589452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1625" y="2361738"/>
            <a:ext cx="12848565" cy="7033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401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1773425" y="2387050"/>
            <a:ext cx="15773400" cy="1366500"/>
          </a:xfrm>
          <a:prstGeom prst="rect">
            <a:avLst/>
          </a:prstGeom>
          <a:noFill/>
          <a:ln>
            <a:noFill/>
          </a:ln>
        </p:spPr>
        <p:txBody>
          <a:bodyPr spcFirstLastPara="1" wrap="square" lIns="167625" tIns="83775" rIns="167625" bIns="83775" anchor="ctr" anchorCtr="0">
            <a:noAutofit/>
          </a:bodyPr>
          <a:lstStyle/>
          <a:p>
            <a:pPr marL="0" marR="0" lvl="0" indent="0" algn="l" rtl="0">
              <a:lnSpc>
                <a:spcPct val="90000"/>
              </a:lnSpc>
              <a:spcBef>
                <a:spcPts val="0"/>
              </a:spcBef>
              <a:spcAft>
                <a:spcPts val="0"/>
              </a:spcAft>
              <a:buClr>
                <a:schemeClr val="lt1"/>
              </a:buClr>
              <a:buFont typeface="Lato"/>
              <a:buNone/>
            </a:pPr>
            <a:r>
              <a:rPr lang="en-US"/>
              <a:t>Header</a:t>
            </a:r>
            <a:endParaRPr sz="4400" b="0" i="0" u="none" strike="noStrike" cap="none">
              <a:solidFill>
                <a:schemeClr val="lt1"/>
              </a:solidFill>
              <a:latin typeface="Lato"/>
              <a:ea typeface="Lato"/>
              <a:cs typeface="Lato"/>
              <a:sym typeface="Lato"/>
            </a:endParaRPr>
          </a:p>
        </p:txBody>
      </p:sp>
      <p:sp>
        <p:nvSpPr>
          <p:cNvPr id="68" name="Google Shape;68;p13"/>
          <p:cNvSpPr txBox="1">
            <a:spLocks noGrp="1"/>
          </p:cNvSpPr>
          <p:nvPr>
            <p:ph type="sldNum" idx="12"/>
          </p:nvPr>
        </p:nvSpPr>
        <p:spPr>
          <a:xfrm>
            <a:off x="14019950" y="1839238"/>
            <a:ext cx="4114800" cy="547800"/>
          </a:xfrm>
          <a:prstGeom prst="rect">
            <a:avLst/>
          </a:prstGeom>
          <a:noFill/>
          <a:ln>
            <a:noFill/>
          </a:ln>
        </p:spPr>
        <p:txBody>
          <a:bodyPr spcFirstLastPara="1" wrap="square" lIns="167625" tIns="83775" rIns="167625" bIns="837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
        <p:nvSpPr>
          <p:cNvPr id="6" name="Google Shape;89;p16">
            <a:extLst>
              <a:ext uri="{FF2B5EF4-FFF2-40B4-BE49-F238E27FC236}">
                <a16:creationId xmlns:a16="http://schemas.microsoft.com/office/drawing/2014/main" id="{2FF8D9C4-7CD0-4198-9B76-71EEE78345A6}"/>
              </a:ext>
            </a:extLst>
          </p:cNvPr>
          <p:cNvSpPr txBox="1">
            <a:spLocks/>
          </p:cNvSpPr>
          <p:nvPr/>
        </p:nvSpPr>
        <p:spPr>
          <a:xfrm>
            <a:off x="2041625" y="88275"/>
            <a:ext cx="15773400" cy="1366500"/>
          </a:xfrm>
          <a:prstGeom prst="rect">
            <a:avLst/>
          </a:prstGeom>
          <a:noFill/>
          <a:ln>
            <a:noFill/>
          </a:ln>
        </p:spPr>
        <p:txBody>
          <a:bodyPr spcFirstLastPara="1" wrap="square" lIns="167625" tIns="83775" rIns="167625" bIns="83775"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lt1"/>
              </a:buClr>
              <a:buSzPts val="2600"/>
              <a:buFont typeface="Lato"/>
              <a:buNone/>
              <a:defRPr sz="4400" b="0" i="0" u="none" strike="noStrike" cap="none">
                <a:solidFill>
                  <a:schemeClr val="lt1"/>
                </a:solidFill>
                <a:latin typeface="Lato"/>
                <a:ea typeface="Lato"/>
                <a:cs typeface="Lato"/>
                <a:sym typeface="Lato"/>
              </a:defRPr>
            </a:lvl1pPr>
            <a:lvl2pPr marR="0" lvl="1"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9pPr>
          </a:lstStyle>
          <a:p>
            <a:r>
              <a:rPr lang="en-US" dirty="0"/>
              <a:t>HashMap – Put Example</a:t>
            </a:r>
          </a:p>
        </p:txBody>
      </p:sp>
      <p:pic>
        <p:nvPicPr>
          <p:cNvPr id="7" name="Imagem 6">
            <a:extLst>
              <a:ext uri="{FF2B5EF4-FFF2-40B4-BE49-F238E27FC236}">
                <a16:creationId xmlns:a16="http://schemas.microsoft.com/office/drawing/2014/main" id="{5066A000-ACF7-42AC-802E-91844EB84DA8}"/>
              </a:ext>
            </a:extLst>
          </p:cNvPr>
          <p:cNvPicPr>
            <a:picLocks noChangeAspect="1"/>
          </p:cNvPicPr>
          <p:nvPr/>
        </p:nvPicPr>
        <p:blipFill rotWithShape="1">
          <a:blip r:embed="rId3"/>
          <a:srcRect l="51733" r="20104"/>
          <a:stretch/>
        </p:blipFill>
        <p:spPr>
          <a:xfrm>
            <a:off x="5840600" y="9126603"/>
            <a:ext cx="7246750" cy="1072122"/>
          </a:xfrm>
          <a:prstGeom prst="rect">
            <a:avLst/>
          </a:prstGeom>
        </p:spPr>
      </p:pic>
      <p:sp>
        <p:nvSpPr>
          <p:cNvPr id="9" name="Google Shape;69;p13">
            <a:extLst>
              <a:ext uri="{FF2B5EF4-FFF2-40B4-BE49-F238E27FC236}">
                <a16:creationId xmlns:a16="http://schemas.microsoft.com/office/drawing/2014/main" id="{F5DB6110-9650-4CE0-AC4C-61BFB08A7A56}"/>
              </a:ext>
            </a:extLst>
          </p:cNvPr>
          <p:cNvSpPr txBox="1">
            <a:spLocks noGrp="1"/>
          </p:cNvSpPr>
          <p:nvPr>
            <p:ph type="body" idx="1"/>
          </p:nvPr>
        </p:nvSpPr>
        <p:spPr>
          <a:xfrm>
            <a:off x="1162050" y="2553074"/>
            <a:ext cx="15963900" cy="2132751"/>
          </a:xfrm>
          <a:prstGeom prst="rect">
            <a:avLst/>
          </a:prstGeom>
        </p:spPr>
        <p:txBody>
          <a:bodyPr spcFirstLastPara="1" wrap="square" lIns="167625" tIns="167625" rIns="167625" bIns="167625" anchor="t" anchorCtr="0">
            <a:noAutofit/>
          </a:bodyPr>
          <a:lstStyle/>
          <a:p>
            <a:pPr indent="-457200">
              <a:lnSpc>
                <a:spcPct val="115000"/>
              </a:lnSpc>
              <a:spcBef>
                <a:spcPts val="400"/>
              </a:spcBef>
            </a:pPr>
            <a:r>
              <a:rPr lang="en-US" sz="2800" b="1" dirty="0"/>
              <a:t>n = number of buckets</a:t>
            </a:r>
          </a:p>
          <a:p>
            <a:pPr indent="-457200">
              <a:lnSpc>
                <a:spcPct val="115000"/>
              </a:lnSpc>
              <a:spcBef>
                <a:spcPts val="400"/>
              </a:spcBef>
            </a:pPr>
            <a:r>
              <a:rPr lang="en-US" sz="2800" b="1" dirty="0"/>
              <a:t>&amp; = AND bitwise</a:t>
            </a:r>
          </a:p>
          <a:p>
            <a:pPr indent="-457200">
              <a:lnSpc>
                <a:spcPct val="115000"/>
              </a:lnSpc>
              <a:spcBef>
                <a:spcPts val="400"/>
              </a:spcBef>
            </a:pPr>
            <a:r>
              <a:rPr lang="en-US" sz="2800" b="1" dirty="0"/>
              <a:t>hash = </a:t>
            </a:r>
            <a:r>
              <a:rPr lang="en-US" sz="2800" b="1" dirty="0" err="1"/>
              <a:t>hashCode</a:t>
            </a:r>
            <a:r>
              <a:rPr lang="en-US" sz="2800" b="1" dirty="0"/>
              <a:t>()</a:t>
            </a:r>
          </a:p>
        </p:txBody>
      </p:sp>
      <p:graphicFrame>
        <p:nvGraphicFramePr>
          <p:cNvPr id="2" name="Tabela 1">
            <a:extLst>
              <a:ext uri="{FF2B5EF4-FFF2-40B4-BE49-F238E27FC236}">
                <a16:creationId xmlns:a16="http://schemas.microsoft.com/office/drawing/2014/main" id="{DF9B2051-4C9F-42C3-914F-37E34B667CFE}"/>
              </a:ext>
            </a:extLst>
          </p:cNvPr>
          <p:cNvGraphicFramePr>
            <a:graphicFrameLocks noGrp="1"/>
          </p:cNvGraphicFramePr>
          <p:nvPr>
            <p:extLst>
              <p:ext uri="{D42A27DB-BD31-4B8C-83A1-F6EECF244321}">
                <p14:modId xmlns:p14="http://schemas.microsoft.com/office/powerpoint/2010/main" val="222153854"/>
              </p:ext>
            </p:extLst>
          </p:nvPr>
        </p:nvGraphicFramePr>
        <p:xfrm>
          <a:off x="14551977" y="1588125"/>
          <a:ext cx="3678873" cy="5236722"/>
        </p:xfrm>
        <a:graphic>
          <a:graphicData uri="http://schemas.openxmlformats.org/drawingml/2006/table">
            <a:tbl>
              <a:tblPr firstRow="1" bandRow="1">
                <a:tableStyleId>{5C22544A-7EE6-4342-B048-85BDC9FD1C3A}</a:tableStyleId>
              </a:tblPr>
              <a:tblGrid>
                <a:gridCol w="1852930">
                  <a:extLst>
                    <a:ext uri="{9D8B030D-6E8A-4147-A177-3AD203B41FA5}">
                      <a16:colId xmlns:a16="http://schemas.microsoft.com/office/drawing/2014/main" val="3654499171"/>
                    </a:ext>
                  </a:extLst>
                </a:gridCol>
                <a:gridCol w="1825943">
                  <a:extLst>
                    <a:ext uri="{9D8B030D-6E8A-4147-A177-3AD203B41FA5}">
                      <a16:colId xmlns:a16="http://schemas.microsoft.com/office/drawing/2014/main" val="4170806200"/>
                    </a:ext>
                  </a:extLst>
                </a:gridCol>
              </a:tblGrid>
              <a:tr h="603762">
                <a:tc>
                  <a:txBody>
                    <a:bodyPr/>
                    <a:lstStyle/>
                    <a:p>
                      <a:pPr algn="r"/>
                      <a:r>
                        <a:rPr lang="en-US" sz="3200" dirty="0"/>
                        <a:t>Decimal</a:t>
                      </a:r>
                    </a:p>
                  </a:txBody>
                  <a:tcPr/>
                </a:tc>
                <a:tc>
                  <a:txBody>
                    <a:bodyPr/>
                    <a:lstStyle/>
                    <a:p>
                      <a:pPr algn="r"/>
                      <a:r>
                        <a:rPr lang="en-US" sz="3200" dirty="0"/>
                        <a:t>Binary</a:t>
                      </a:r>
                    </a:p>
                  </a:txBody>
                  <a:tcPr/>
                </a:tc>
                <a:extLst>
                  <a:ext uri="{0D108BD9-81ED-4DB2-BD59-A6C34878D82A}">
                    <a16:rowId xmlns:a16="http://schemas.microsoft.com/office/drawing/2014/main" val="538570211"/>
                  </a:ext>
                </a:extLst>
              </a:tr>
              <a:tr h="425117">
                <a:tc>
                  <a:txBody>
                    <a:bodyPr/>
                    <a:lstStyle/>
                    <a:p>
                      <a:pPr algn="r"/>
                      <a:r>
                        <a:rPr lang="en-US" sz="3200" dirty="0"/>
                        <a:t>7</a:t>
                      </a:r>
                    </a:p>
                  </a:txBody>
                  <a:tcPr/>
                </a:tc>
                <a:tc>
                  <a:txBody>
                    <a:bodyPr/>
                    <a:lstStyle/>
                    <a:p>
                      <a:pPr algn="r"/>
                      <a:r>
                        <a:rPr lang="en-US" sz="3200" dirty="0"/>
                        <a:t>111</a:t>
                      </a:r>
                    </a:p>
                  </a:txBody>
                  <a:tcPr/>
                </a:tc>
                <a:extLst>
                  <a:ext uri="{0D108BD9-81ED-4DB2-BD59-A6C34878D82A}">
                    <a16:rowId xmlns:a16="http://schemas.microsoft.com/office/drawing/2014/main" val="1634171095"/>
                  </a:ext>
                </a:extLst>
              </a:tr>
              <a:tr h="425117">
                <a:tc>
                  <a:txBody>
                    <a:bodyPr/>
                    <a:lstStyle/>
                    <a:p>
                      <a:pPr algn="r"/>
                      <a:r>
                        <a:rPr lang="en-US" sz="3200" dirty="0"/>
                        <a:t>8</a:t>
                      </a:r>
                    </a:p>
                  </a:txBody>
                  <a:tcPr/>
                </a:tc>
                <a:tc>
                  <a:txBody>
                    <a:bodyPr/>
                    <a:lstStyle/>
                    <a:p>
                      <a:pPr algn="r"/>
                      <a:r>
                        <a:rPr lang="en-US" sz="3200" dirty="0"/>
                        <a:t>1000</a:t>
                      </a:r>
                    </a:p>
                  </a:txBody>
                  <a:tcPr/>
                </a:tc>
                <a:extLst>
                  <a:ext uri="{0D108BD9-81ED-4DB2-BD59-A6C34878D82A}">
                    <a16:rowId xmlns:a16="http://schemas.microsoft.com/office/drawing/2014/main" val="929648173"/>
                  </a:ext>
                </a:extLst>
              </a:tr>
              <a:tr h="425117">
                <a:tc>
                  <a:txBody>
                    <a:bodyPr/>
                    <a:lstStyle/>
                    <a:p>
                      <a:pPr algn="r"/>
                      <a:r>
                        <a:rPr lang="en-US" sz="3200" dirty="0"/>
                        <a:t>15</a:t>
                      </a:r>
                    </a:p>
                  </a:txBody>
                  <a:tcPr/>
                </a:tc>
                <a:tc>
                  <a:txBody>
                    <a:bodyPr/>
                    <a:lstStyle/>
                    <a:p>
                      <a:pPr algn="r"/>
                      <a:r>
                        <a:rPr lang="en-US" sz="3200" dirty="0"/>
                        <a:t>1111</a:t>
                      </a:r>
                    </a:p>
                  </a:txBody>
                  <a:tcPr/>
                </a:tc>
                <a:extLst>
                  <a:ext uri="{0D108BD9-81ED-4DB2-BD59-A6C34878D82A}">
                    <a16:rowId xmlns:a16="http://schemas.microsoft.com/office/drawing/2014/main" val="169716093"/>
                  </a:ext>
                </a:extLst>
              </a:tr>
              <a:tr h="425117">
                <a:tc>
                  <a:txBody>
                    <a:bodyPr/>
                    <a:lstStyle/>
                    <a:p>
                      <a:pPr algn="r"/>
                      <a:r>
                        <a:rPr lang="en-US" sz="3200" dirty="0"/>
                        <a:t>16</a:t>
                      </a:r>
                    </a:p>
                  </a:txBody>
                  <a:tcPr/>
                </a:tc>
                <a:tc>
                  <a:txBody>
                    <a:bodyPr/>
                    <a:lstStyle/>
                    <a:p>
                      <a:pPr algn="r"/>
                      <a:r>
                        <a:rPr lang="en-US" sz="3200" dirty="0"/>
                        <a:t>10000</a:t>
                      </a:r>
                    </a:p>
                  </a:txBody>
                  <a:tcPr/>
                </a:tc>
                <a:extLst>
                  <a:ext uri="{0D108BD9-81ED-4DB2-BD59-A6C34878D82A}">
                    <a16:rowId xmlns:a16="http://schemas.microsoft.com/office/drawing/2014/main" val="1123556127"/>
                  </a:ext>
                </a:extLst>
              </a:tr>
              <a:tr h="425117">
                <a:tc>
                  <a:txBody>
                    <a:bodyPr/>
                    <a:lstStyle/>
                    <a:p>
                      <a:pPr algn="r"/>
                      <a:r>
                        <a:rPr lang="en-US" sz="3200" dirty="0"/>
                        <a:t>31</a:t>
                      </a:r>
                    </a:p>
                  </a:txBody>
                  <a:tcPr/>
                </a:tc>
                <a:tc>
                  <a:txBody>
                    <a:bodyPr/>
                    <a:lstStyle/>
                    <a:p>
                      <a:pPr algn="r"/>
                      <a:r>
                        <a:rPr lang="en-US" sz="3200" dirty="0"/>
                        <a:t>11111</a:t>
                      </a:r>
                    </a:p>
                  </a:txBody>
                  <a:tcPr/>
                </a:tc>
                <a:extLst>
                  <a:ext uri="{0D108BD9-81ED-4DB2-BD59-A6C34878D82A}">
                    <a16:rowId xmlns:a16="http://schemas.microsoft.com/office/drawing/2014/main" val="3542720385"/>
                  </a:ext>
                </a:extLst>
              </a:tr>
              <a:tr h="425117">
                <a:tc>
                  <a:txBody>
                    <a:bodyPr/>
                    <a:lstStyle/>
                    <a:p>
                      <a:pPr algn="r"/>
                      <a:r>
                        <a:rPr lang="en-US" sz="3200" dirty="0"/>
                        <a:t>32</a:t>
                      </a:r>
                    </a:p>
                  </a:txBody>
                  <a:tcPr/>
                </a:tc>
                <a:tc>
                  <a:txBody>
                    <a:bodyPr/>
                    <a:lstStyle/>
                    <a:p>
                      <a:pPr algn="r"/>
                      <a:r>
                        <a:rPr lang="en-US" sz="3200" dirty="0"/>
                        <a:t>100000</a:t>
                      </a:r>
                    </a:p>
                  </a:txBody>
                  <a:tcPr/>
                </a:tc>
                <a:extLst>
                  <a:ext uri="{0D108BD9-81ED-4DB2-BD59-A6C34878D82A}">
                    <a16:rowId xmlns:a16="http://schemas.microsoft.com/office/drawing/2014/main" val="3697379025"/>
                  </a:ext>
                </a:extLst>
              </a:tr>
              <a:tr h="425117">
                <a:tc>
                  <a:txBody>
                    <a:bodyPr/>
                    <a:lstStyle/>
                    <a:p>
                      <a:pPr algn="r"/>
                      <a:r>
                        <a:rPr lang="en-US" sz="3200" dirty="0"/>
                        <a:t>63</a:t>
                      </a:r>
                    </a:p>
                  </a:txBody>
                  <a:tcPr/>
                </a:tc>
                <a:tc>
                  <a:txBody>
                    <a:bodyPr/>
                    <a:lstStyle/>
                    <a:p>
                      <a:pPr algn="r"/>
                      <a:r>
                        <a:rPr lang="en-US" sz="3200" dirty="0"/>
                        <a:t>111111</a:t>
                      </a:r>
                    </a:p>
                  </a:txBody>
                  <a:tcPr/>
                </a:tc>
                <a:extLst>
                  <a:ext uri="{0D108BD9-81ED-4DB2-BD59-A6C34878D82A}">
                    <a16:rowId xmlns:a16="http://schemas.microsoft.com/office/drawing/2014/main" val="1094882941"/>
                  </a:ext>
                </a:extLst>
              </a:tr>
              <a:tr h="425117">
                <a:tc>
                  <a:txBody>
                    <a:bodyPr/>
                    <a:lstStyle/>
                    <a:p>
                      <a:pPr algn="r"/>
                      <a:r>
                        <a:rPr lang="en-US" sz="3200" dirty="0"/>
                        <a:t>64</a:t>
                      </a:r>
                    </a:p>
                  </a:txBody>
                  <a:tcPr/>
                </a:tc>
                <a:tc>
                  <a:txBody>
                    <a:bodyPr/>
                    <a:lstStyle/>
                    <a:p>
                      <a:pPr algn="r"/>
                      <a:r>
                        <a:rPr lang="en-US" sz="3200" dirty="0"/>
                        <a:t>1000000</a:t>
                      </a:r>
                    </a:p>
                  </a:txBody>
                  <a:tcPr/>
                </a:tc>
                <a:extLst>
                  <a:ext uri="{0D108BD9-81ED-4DB2-BD59-A6C34878D82A}">
                    <a16:rowId xmlns:a16="http://schemas.microsoft.com/office/drawing/2014/main" val="3607199378"/>
                  </a:ext>
                </a:extLst>
              </a:tr>
            </a:tbl>
          </a:graphicData>
        </a:graphic>
      </p:graphicFrame>
    </p:spTree>
    <p:extLst>
      <p:ext uri="{BB962C8B-B14F-4D97-AF65-F5344CB8AC3E}">
        <p14:creationId xmlns:p14="http://schemas.microsoft.com/office/powerpoint/2010/main" val="2301729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1773425" y="2387050"/>
            <a:ext cx="15773400" cy="1366500"/>
          </a:xfrm>
          <a:prstGeom prst="rect">
            <a:avLst/>
          </a:prstGeom>
          <a:noFill/>
          <a:ln>
            <a:noFill/>
          </a:ln>
        </p:spPr>
        <p:txBody>
          <a:bodyPr spcFirstLastPara="1" wrap="square" lIns="167625" tIns="83775" rIns="167625" bIns="83775" anchor="ctr" anchorCtr="0">
            <a:noAutofit/>
          </a:bodyPr>
          <a:lstStyle/>
          <a:p>
            <a:pPr marL="0" marR="0" lvl="0" indent="0" algn="l" rtl="0">
              <a:lnSpc>
                <a:spcPct val="90000"/>
              </a:lnSpc>
              <a:spcBef>
                <a:spcPts val="0"/>
              </a:spcBef>
              <a:spcAft>
                <a:spcPts val="0"/>
              </a:spcAft>
              <a:buClr>
                <a:schemeClr val="lt1"/>
              </a:buClr>
              <a:buFont typeface="Lato"/>
              <a:buNone/>
            </a:pPr>
            <a:r>
              <a:rPr lang="en-US"/>
              <a:t>Header</a:t>
            </a:r>
            <a:endParaRPr sz="4400" b="0" i="0" u="none" strike="noStrike" cap="none">
              <a:solidFill>
                <a:schemeClr val="lt1"/>
              </a:solidFill>
              <a:latin typeface="Lato"/>
              <a:ea typeface="Lato"/>
              <a:cs typeface="Lato"/>
              <a:sym typeface="Lato"/>
            </a:endParaRPr>
          </a:p>
        </p:txBody>
      </p:sp>
      <p:sp>
        <p:nvSpPr>
          <p:cNvPr id="68" name="Google Shape;68;p13"/>
          <p:cNvSpPr txBox="1">
            <a:spLocks noGrp="1"/>
          </p:cNvSpPr>
          <p:nvPr>
            <p:ph type="sldNum" idx="12"/>
          </p:nvPr>
        </p:nvSpPr>
        <p:spPr>
          <a:xfrm>
            <a:off x="14019950" y="1839238"/>
            <a:ext cx="4114800" cy="547800"/>
          </a:xfrm>
          <a:prstGeom prst="rect">
            <a:avLst/>
          </a:prstGeom>
          <a:noFill/>
          <a:ln>
            <a:noFill/>
          </a:ln>
        </p:spPr>
        <p:txBody>
          <a:bodyPr spcFirstLastPara="1" wrap="square" lIns="167625" tIns="83775" rIns="167625" bIns="837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
        <p:nvSpPr>
          <p:cNvPr id="6" name="Google Shape;89;p16">
            <a:extLst>
              <a:ext uri="{FF2B5EF4-FFF2-40B4-BE49-F238E27FC236}">
                <a16:creationId xmlns:a16="http://schemas.microsoft.com/office/drawing/2014/main" id="{2FF8D9C4-7CD0-4198-9B76-71EEE78345A6}"/>
              </a:ext>
            </a:extLst>
          </p:cNvPr>
          <p:cNvSpPr txBox="1">
            <a:spLocks/>
          </p:cNvSpPr>
          <p:nvPr/>
        </p:nvSpPr>
        <p:spPr>
          <a:xfrm>
            <a:off x="2041625" y="88275"/>
            <a:ext cx="15773400" cy="1366500"/>
          </a:xfrm>
          <a:prstGeom prst="rect">
            <a:avLst/>
          </a:prstGeom>
          <a:noFill/>
          <a:ln>
            <a:noFill/>
          </a:ln>
        </p:spPr>
        <p:txBody>
          <a:bodyPr spcFirstLastPara="1" wrap="square" lIns="167625" tIns="83775" rIns="167625" bIns="83775"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lt1"/>
              </a:buClr>
              <a:buSzPts val="2600"/>
              <a:buFont typeface="Lato"/>
              <a:buNone/>
              <a:defRPr sz="4400" b="0" i="0" u="none" strike="noStrike" cap="none">
                <a:solidFill>
                  <a:schemeClr val="lt1"/>
                </a:solidFill>
                <a:latin typeface="Lato"/>
                <a:ea typeface="Lato"/>
                <a:cs typeface="Lato"/>
                <a:sym typeface="Lato"/>
              </a:defRPr>
            </a:lvl1pPr>
            <a:lvl2pPr marR="0" lvl="1"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9pPr>
          </a:lstStyle>
          <a:p>
            <a:r>
              <a:rPr lang="en-US" dirty="0"/>
              <a:t>HashMap – Put Example</a:t>
            </a:r>
          </a:p>
        </p:txBody>
      </p:sp>
      <p:pic>
        <p:nvPicPr>
          <p:cNvPr id="7" name="Imagem 6">
            <a:extLst>
              <a:ext uri="{FF2B5EF4-FFF2-40B4-BE49-F238E27FC236}">
                <a16:creationId xmlns:a16="http://schemas.microsoft.com/office/drawing/2014/main" id="{5066A000-ACF7-42AC-802E-91844EB84DA8}"/>
              </a:ext>
            </a:extLst>
          </p:cNvPr>
          <p:cNvPicPr>
            <a:picLocks noChangeAspect="1"/>
          </p:cNvPicPr>
          <p:nvPr/>
        </p:nvPicPr>
        <p:blipFill rotWithShape="1">
          <a:blip r:embed="rId3"/>
          <a:srcRect l="51733" r="20031"/>
          <a:stretch/>
        </p:blipFill>
        <p:spPr>
          <a:xfrm>
            <a:off x="5840600" y="9126603"/>
            <a:ext cx="7265800" cy="1072122"/>
          </a:xfrm>
          <a:prstGeom prst="rect">
            <a:avLst/>
          </a:prstGeom>
        </p:spPr>
      </p:pic>
      <p:sp>
        <p:nvSpPr>
          <p:cNvPr id="9" name="Google Shape;69;p13">
            <a:extLst>
              <a:ext uri="{FF2B5EF4-FFF2-40B4-BE49-F238E27FC236}">
                <a16:creationId xmlns:a16="http://schemas.microsoft.com/office/drawing/2014/main" id="{F5DB6110-9650-4CE0-AC4C-61BFB08A7A56}"/>
              </a:ext>
            </a:extLst>
          </p:cNvPr>
          <p:cNvSpPr txBox="1">
            <a:spLocks noGrp="1"/>
          </p:cNvSpPr>
          <p:nvPr>
            <p:ph type="body" idx="1"/>
          </p:nvPr>
        </p:nvSpPr>
        <p:spPr>
          <a:xfrm>
            <a:off x="1162050" y="2553074"/>
            <a:ext cx="15963900" cy="2132751"/>
          </a:xfrm>
          <a:prstGeom prst="rect">
            <a:avLst/>
          </a:prstGeom>
        </p:spPr>
        <p:txBody>
          <a:bodyPr spcFirstLastPara="1" wrap="square" lIns="167625" tIns="167625" rIns="167625" bIns="167625" anchor="t" anchorCtr="0">
            <a:noAutofit/>
          </a:bodyPr>
          <a:lstStyle/>
          <a:p>
            <a:pPr indent="-457200">
              <a:lnSpc>
                <a:spcPct val="115000"/>
              </a:lnSpc>
              <a:spcBef>
                <a:spcPts val="400"/>
              </a:spcBef>
            </a:pPr>
            <a:r>
              <a:rPr lang="en-US" sz="2800" b="1" dirty="0"/>
              <a:t>n = number of buckets</a:t>
            </a:r>
          </a:p>
          <a:p>
            <a:pPr indent="-457200">
              <a:lnSpc>
                <a:spcPct val="115000"/>
              </a:lnSpc>
              <a:spcBef>
                <a:spcPts val="400"/>
              </a:spcBef>
            </a:pPr>
            <a:r>
              <a:rPr lang="en-US" sz="2800" b="1" dirty="0"/>
              <a:t>&amp; = AND bitwise</a:t>
            </a:r>
          </a:p>
          <a:p>
            <a:pPr indent="-457200">
              <a:lnSpc>
                <a:spcPct val="115000"/>
              </a:lnSpc>
              <a:spcBef>
                <a:spcPts val="400"/>
              </a:spcBef>
            </a:pPr>
            <a:r>
              <a:rPr lang="en-US" sz="2800" b="1" dirty="0"/>
              <a:t>hash = </a:t>
            </a:r>
            <a:r>
              <a:rPr lang="en-US" sz="2800" b="1" dirty="0" err="1"/>
              <a:t>hashCode</a:t>
            </a:r>
            <a:r>
              <a:rPr lang="en-US" sz="2800" b="1" dirty="0"/>
              <a:t>()</a:t>
            </a:r>
          </a:p>
        </p:txBody>
      </p:sp>
      <p:graphicFrame>
        <p:nvGraphicFramePr>
          <p:cNvPr id="2" name="Tabela 1">
            <a:extLst>
              <a:ext uri="{FF2B5EF4-FFF2-40B4-BE49-F238E27FC236}">
                <a16:creationId xmlns:a16="http://schemas.microsoft.com/office/drawing/2014/main" id="{DF9B2051-4C9F-42C3-914F-37E34B667CFE}"/>
              </a:ext>
            </a:extLst>
          </p:cNvPr>
          <p:cNvGraphicFramePr>
            <a:graphicFrameLocks noGrp="1"/>
          </p:cNvGraphicFramePr>
          <p:nvPr/>
        </p:nvGraphicFramePr>
        <p:xfrm>
          <a:off x="14551977" y="1588125"/>
          <a:ext cx="3678873" cy="5236722"/>
        </p:xfrm>
        <a:graphic>
          <a:graphicData uri="http://schemas.openxmlformats.org/drawingml/2006/table">
            <a:tbl>
              <a:tblPr firstRow="1" bandRow="1">
                <a:tableStyleId>{5C22544A-7EE6-4342-B048-85BDC9FD1C3A}</a:tableStyleId>
              </a:tblPr>
              <a:tblGrid>
                <a:gridCol w="1852930">
                  <a:extLst>
                    <a:ext uri="{9D8B030D-6E8A-4147-A177-3AD203B41FA5}">
                      <a16:colId xmlns:a16="http://schemas.microsoft.com/office/drawing/2014/main" val="3654499171"/>
                    </a:ext>
                  </a:extLst>
                </a:gridCol>
                <a:gridCol w="1825943">
                  <a:extLst>
                    <a:ext uri="{9D8B030D-6E8A-4147-A177-3AD203B41FA5}">
                      <a16:colId xmlns:a16="http://schemas.microsoft.com/office/drawing/2014/main" val="4170806200"/>
                    </a:ext>
                  </a:extLst>
                </a:gridCol>
              </a:tblGrid>
              <a:tr h="603762">
                <a:tc>
                  <a:txBody>
                    <a:bodyPr/>
                    <a:lstStyle/>
                    <a:p>
                      <a:pPr algn="r"/>
                      <a:r>
                        <a:rPr lang="en-US" sz="3200" dirty="0"/>
                        <a:t>Decimal</a:t>
                      </a:r>
                    </a:p>
                  </a:txBody>
                  <a:tcPr/>
                </a:tc>
                <a:tc>
                  <a:txBody>
                    <a:bodyPr/>
                    <a:lstStyle/>
                    <a:p>
                      <a:pPr algn="r"/>
                      <a:r>
                        <a:rPr lang="en-US" sz="3200" dirty="0"/>
                        <a:t>Binary</a:t>
                      </a:r>
                    </a:p>
                  </a:txBody>
                  <a:tcPr/>
                </a:tc>
                <a:extLst>
                  <a:ext uri="{0D108BD9-81ED-4DB2-BD59-A6C34878D82A}">
                    <a16:rowId xmlns:a16="http://schemas.microsoft.com/office/drawing/2014/main" val="538570211"/>
                  </a:ext>
                </a:extLst>
              </a:tr>
              <a:tr h="425117">
                <a:tc>
                  <a:txBody>
                    <a:bodyPr/>
                    <a:lstStyle/>
                    <a:p>
                      <a:pPr algn="r"/>
                      <a:r>
                        <a:rPr lang="en-US" sz="3200" dirty="0"/>
                        <a:t>7</a:t>
                      </a:r>
                    </a:p>
                  </a:txBody>
                  <a:tcPr/>
                </a:tc>
                <a:tc>
                  <a:txBody>
                    <a:bodyPr/>
                    <a:lstStyle/>
                    <a:p>
                      <a:pPr algn="r"/>
                      <a:r>
                        <a:rPr lang="en-US" sz="3200" dirty="0"/>
                        <a:t>111</a:t>
                      </a:r>
                    </a:p>
                  </a:txBody>
                  <a:tcPr/>
                </a:tc>
                <a:extLst>
                  <a:ext uri="{0D108BD9-81ED-4DB2-BD59-A6C34878D82A}">
                    <a16:rowId xmlns:a16="http://schemas.microsoft.com/office/drawing/2014/main" val="1634171095"/>
                  </a:ext>
                </a:extLst>
              </a:tr>
              <a:tr h="425117">
                <a:tc>
                  <a:txBody>
                    <a:bodyPr/>
                    <a:lstStyle/>
                    <a:p>
                      <a:pPr algn="r"/>
                      <a:r>
                        <a:rPr lang="en-US" sz="3200" dirty="0"/>
                        <a:t>8</a:t>
                      </a:r>
                    </a:p>
                  </a:txBody>
                  <a:tcPr/>
                </a:tc>
                <a:tc>
                  <a:txBody>
                    <a:bodyPr/>
                    <a:lstStyle/>
                    <a:p>
                      <a:pPr algn="r"/>
                      <a:r>
                        <a:rPr lang="en-US" sz="3200" dirty="0"/>
                        <a:t>1000</a:t>
                      </a:r>
                    </a:p>
                  </a:txBody>
                  <a:tcPr/>
                </a:tc>
                <a:extLst>
                  <a:ext uri="{0D108BD9-81ED-4DB2-BD59-A6C34878D82A}">
                    <a16:rowId xmlns:a16="http://schemas.microsoft.com/office/drawing/2014/main" val="929648173"/>
                  </a:ext>
                </a:extLst>
              </a:tr>
              <a:tr h="425117">
                <a:tc>
                  <a:txBody>
                    <a:bodyPr/>
                    <a:lstStyle/>
                    <a:p>
                      <a:pPr algn="r"/>
                      <a:r>
                        <a:rPr lang="en-US" sz="3200" dirty="0"/>
                        <a:t>15</a:t>
                      </a:r>
                    </a:p>
                  </a:txBody>
                  <a:tcPr/>
                </a:tc>
                <a:tc>
                  <a:txBody>
                    <a:bodyPr/>
                    <a:lstStyle/>
                    <a:p>
                      <a:pPr algn="r"/>
                      <a:r>
                        <a:rPr lang="en-US" sz="3200" dirty="0"/>
                        <a:t>1111</a:t>
                      </a:r>
                    </a:p>
                  </a:txBody>
                  <a:tcPr/>
                </a:tc>
                <a:extLst>
                  <a:ext uri="{0D108BD9-81ED-4DB2-BD59-A6C34878D82A}">
                    <a16:rowId xmlns:a16="http://schemas.microsoft.com/office/drawing/2014/main" val="169716093"/>
                  </a:ext>
                </a:extLst>
              </a:tr>
              <a:tr h="425117">
                <a:tc>
                  <a:txBody>
                    <a:bodyPr/>
                    <a:lstStyle/>
                    <a:p>
                      <a:pPr algn="r"/>
                      <a:r>
                        <a:rPr lang="en-US" sz="3200" dirty="0"/>
                        <a:t>16</a:t>
                      </a:r>
                    </a:p>
                  </a:txBody>
                  <a:tcPr/>
                </a:tc>
                <a:tc>
                  <a:txBody>
                    <a:bodyPr/>
                    <a:lstStyle/>
                    <a:p>
                      <a:pPr algn="r"/>
                      <a:r>
                        <a:rPr lang="en-US" sz="3200" dirty="0"/>
                        <a:t>10000</a:t>
                      </a:r>
                    </a:p>
                  </a:txBody>
                  <a:tcPr/>
                </a:tc>
                <a:extLst>
                  <a:ext uri="{0D108BD9-81ED-4DB2-BD59-A6C34878D82A}">
                    <a16:rowId xmlns:a16="http://schemas.microsoft.com/office/drawing/2014/main" val="1123556127"/>
                  </a:ext>
                </a:extLst>
              </a:tr>
              <a:tr h="425117">
                <a:tc>
                  <a:txBody>
                    <a:bodyPr/>
                    <a:lstStyle/>
                    <a:p>
                      <a:pPr algn="r"/>
                      <a:r>
                        <a:rPr lang="en-US" sz="3200" dirty="0"/>
                        <a:t>31</a:t>
                      </a:r>
                    </a:p>
                  </a:txBody>
                  <a:tcPr/>
                </a:tc>
                <a:tc>
                  <a:txBody>
                    <a:bodyPr/>
                    <a:lstStyle/>
                    <a:p>
                      <a:pPr algn="r"/>
                      <a:r>
                        <a:rPr lang="en-US" sz="3200" dirty="0"/>
                        <a:t>11111</a:t>
                      </a:r>
                    </a:p>
                  </a:txBody>
                  <a:tcPr/>
                </a:tc>
                <a:extLst>
                  <a:ext uri="{0D108BD9-81ED-4DB2-BD59-A6C34878D82A}">
                    <a16:rowId xmlns:a16="http://schemas.microsoft.com/office/drawing/2014/main" val="3542720385"/>
                  </a:ext>
                </a:extLst>
              </a:tr>
              <a:tr h="425117">
                <a:tc>
                  <a:txBody>
                    <a:bodyPr/>
                    <a:lstStyle/>
                    <a:p>
                      <a:pPr algn="r"/>
                      <a:r>
                        <a:rPr lang="en-US" sz="3200" dirty="0"/>
                        <a:t>32</a:t>
                      </a:r>
                    </a:p>
                  </a:txBody>
                  <a:tcPr/>
                </a:tc>
                <a:tc>
                  <a:txBody>
                    <a:bodyPr/>
                    <a:lstStyle/>
                    <a:p>
                      <a:pPr algn="r"/>
                      <a:r>
                        <a:rPr lang="en-US" sz="3200" dirty="0"/>
                        <a:t>100000</a:t>
                      </a:r>
                    </a:p>
                  </a:txBody>
                  <a:tcPr/>
                </a:tc>
                <a:extLst>
                  <a:ext uri="{0D108BD9-81ED-4DB2-BD59-A6C34878D82A}">
                    <a16:rowId xmlns:a16="http://schemas.microsoft.com/office/drawing/2014/main" val="3697379025"/>
                  </a:ext>
                </a:extLst>
              </a:tr>
              <a:tr h="425117">
                <a:tc>
                  <a:txBody>
                    <a:bodyPr/>
                    <a:lstStyle/>
                    <a:p>
                      <a:pPr algn="r"/>
                      <a:r>
                        <a:rPr lang="en-US" sz="3200" dirty="0"/>
                        <a:t>63</a:t>
                      </a:r>
                    </a:p>
                  </a:txBody>
                  <a:tcPr/>
                </a:tc>
                <a:tc>
                  <a:txBody>
                    <a:bodyPr/>
                    <a:lstStyle/>
                    <a:p>
                      <a:pPr algn="r"/>
                      <a:r>
                        <a:rPr lang="en-US" sz="3200" dirty="0"/>
                        <a:t>111111</a:t>
                      </a:r>
                    </a:p>
                  </a:txBody>
                  <a:tcPr/>
                </a:tc>
                <a:extLst>
                  <a:ext uri="{0D108BD9-81ED-4DB2-BD59-A6C34878D82A}">
                    <a16:rowId xmlns:a16="http://schemas.microsoft.com/office/drawing/2014/main" val="1094882941"/>
                  </a:ext>
                </a:extLst>
              </a:tr>
              <a:tr h="425117">
                <a:tc>
                  <a:txBody>
                    <a:bodyPr/>
                    <a:lstStyle/>
                    <a:p>
                      <a:pPr algn="r"/>
                      <a:r>
                        <a:rPr lang="en-US" sz="3200" dirty="0"/>
                        <a:t>64</a:t>
                      </a:r>
                    </a:p>
                  </a:txBody>
                  <a:tcPr/>
                </a:tc>
                <a:tc>
                  <a:txBody>
                    <a:bodyPr/>
                    <a:lstStyle/>
                    <a:p>
                      <a:pPr algn="r"/>
                      <a:r>
                        <a:rPr lang="en-US" sz="3200" dirty="0"/>
                        <a:t>1000000</a:t>
                      </a:r>
                    </a:p>
                  </a:txBody>
                  <a:tcPr/>
                </a:tc>
                <a:extLst>
                  <a:ext uri="{0D108BD9-81ED-4DB2-BD59-A6C34878D82A}">
                    <a16:rowId xmlns:a16="http://schemas.microsoft.com/office/drawing/2014/main" val="3607199378"/>
                  </a:ext>
                </a:extLst>
              </a:tr>
            </a:tbl>
          </a:graphicData>
        </a:graphic>
      </p:graphicFrame>
      <p:sp>
        <p:nvSpPr>
          <p:cNvPr id="4" name="CaixaDeTexto 3">
            <a:extLst>
              <a:ext uri="{FF2B5EF4-FFF2-40B4-BE49-F238E27FC236}">
                <a16:creationId xmlns:a16="http://schemas.microsoft.com/office/drawing/2014/main" id="{C68662ED-B366-4776-AF08-335098B30062}"/>
              </a:ext>
            </a:extLst>
          </p:cNvPr>
          <p:cNvSpPr txBox="1"/>
          <p:nvPr/>
        </p:nvSpPr>
        <p:spPr>
          <a:xfrm>
            <a:off x="5840600" y="7829550"/>
            <a:ext cx="7639050" cy="707886"/>
          </a:xfrm>
          <a:prstGeom prst="rect">
            <a:avLst/>
          </a:prstGeom>
          <a:noFill/>
        </p:spPr>
        <p:txBody>
          <a:bodyPr wrap="square" rtlCol="0">
            <a:spAutoFit/>
          </a:bodyPr>
          <a:lstStyle/>
          <a:p>
            <a:r>
              <a:rPr lang="en-US" sz="4000" dirty="0" err="1"/>
              <a:t>i</a:t>
            </a:r>
            <a:r>
              <a:rPr lang="en-US" sz="4000" dirty="0"/>
              <a:t>    =    (16   -     1)    &amp;    100</a:t>
            </a:r>
          </a:p>
        </p:txBody>
      </p:sp>
    </p:spTree>
    <p:extLst>
      <p:ext uri="{BB962C8B-B14F-4D97-AF65-F5344CB8AC3E}">
        <p14:creationId xmlns:p14="http://schemas.microsoft.com/office/powerpoint/2010/main" val="11313780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1773425" y="2387050"/>
            <a:ext cx="15773400" cy="1366500"/>
          </a:xfrm>
          <a:prstGeom prst="rect">
            <a:avLst/>
          </a:prstGeom>
          <a:noFill/>
          <a:ln>
            <a:noFill/>
          </a:ln>
        </p:spPr>
        <p:txBody>
          <a:bodyPr spcFirstLastPara="1" wrap="square" lIns="167625" tIns="83775" rIns="167625" bIns="83775" anchor="ctr" anchorCtr="0">
            <a:noAutofit/>
          </a:bodyPr>
          <a:lstStyle/>
          <a:p>
            <a:pPr marL="0" marR="0" lvl="0" indent="0" algn="l" rtl="0">
              <a:lnSpc>
                <a:spcPct val="90000"/>
              </a:lnSpc>
              <a:spcBef>
                <a:spcPts val="0"/>
              </a:spcBef>
              <a:spcAft>
                <a:spcPts val="0"/>
              </a:spcAft>
              <a:buClr>
                <a:schemeClr val="lt1"/>
              </a:buClr>
              <a:buFont typeface="Lato"/>
              <a:buNone/>
            </a:pPr>
            <a:r>
              <a:rPr lang="en-US"/>
              <a:t>Header</a:t>
            </a:r>
            <a:endParaRPr sz="4400" b="0" i="0" u="none" strike="noStrike" cap="none">
              <a:solidFill>
                <a:schemeClr val="lt1"/>
              </a:solidFill>
              <a:latin typeface="Lato"/>
              <a:ea typeface="Lato"/>
              <a:cs typeface="Lato"/>
              <a:sym typeface="Lato"/>
            </a:endParaRPr>
          </a:p>
        </p:txBody>
      </p:sp>
      <p:sp>
        <p:nvSpPr>
          <p:cNvPr id="68" name="Google Shape;68;p13"/>
          <p:cNvSpPr txBox="1">
            <a:spLocks noGrp="1"/>
          </p:cNvSpPr>
          <p:nvPr>
            <p:ph type="sldNum" idx="12"/>
          </p:nvPr>
        </p:nvSpPr>
        <p:spPr>
          <a:xfrm>
            <a:off x="14019950" y="1839238"/>
            <a:ext cx="4114800" cy="547800"/>
          </a:xfrm>
          <a:prstGeom prst="rect">
            <a:avLst/>
          </a:prstGeom>
          <a:noFill/>
          <a:ln>
            <a:noFill/>
          </a:ln>
        </p:spPr>
        <p:txBody>
          <a:bodyPr spcFirstLastPara="1" wrap="square" lIns="167625" tIns="83775" rIns="167625" bIns="837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
        <p:nvSpPr>
          <p:cNvPr id="6" name="Google Shape;89;p16">
            <a:extLst>
              <a:ext uri="{FF2B5EF4-FFF2-40B4-BE49-F238E27FC236}">
                <a16:creationId xmlns:a16="http://schemas.microsoft.com/office/drawing/2014/main" id="{2FF8D9C4-7CD0-4198-9B76-71EEE78345A6}"/>
              </a:ext>
            </a:extLst>
          </p:cNvPr>
          <p:cNvSpPr txBox="1">
            <a:spLocks/>
          </p:cNvSpPr>
          <p:nvPr/>
        </p:nvSpPr>
        <p:spPr>
          <a:xfrm>
            <a:off x="2041625" y="88275"/>
            <a:ext cx="15773400" cy="1366500"/>
          </a:xfrm>
          <a:prstGeom prst="rect">
            <a:avLst/>
          </a:prstGeom>
          <a:noFill/>
          <a:ln>
            <a:noFill/>
          </a:ln>
        </p:spPr>
        <p:txBody>
          <a:bodyPr spcFirstLastPara="1" wrap="square" lIns="167625" tIns="83775" rIns="167625" bIns="83775"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lt1"/>
              </a:buClr>
              <a:buSzPts val="2600"/>
              <a:buFont typeface="Lato"/>
              <a:buNone/>
              <a:defRPr sz="4400" b="0" i="0" u="none" strike="noStrike" cap="none">
                <a:solidFill>
                  <a:schemeClr val="lt1"/>
                </a:solidFill>
                <a:latin typeface="Lato"/>
                <a:ea typeface="Lato"/>
                <a:cs typeface="Lato"/>
                <a:sym typeface="Lato"/>
              </a:defRPr>
            </a:lvl1pPr>
            <a:lvl2pPr marR="0" lvl="1"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9pPr>
          </a:lstStyle>
          <a:p>
            <a:r>
              <a:rPr lang="en-US" dirty="0"/>
              <a:t>HashMap – Put Example</a:t>
            </a:r>
          </a:p>
        </p:txBody>
      </p:sp>
      <p:pic>
        <p:nvPicPr>
          <p:cNvPr id="7" name="Imagem 6">
            <a:extLst>
              <a:ext uri="{FF2B5EF4-FFF2-40B4-BE49-F238E27FC236}">
                <a16:creationId xmlns:a16="http://schemas.microsoft.com/office/drawing/2014/main" id="{5066A000-ACF7-42AC-802E-91844EB84DA8}"/>
              </a:ext>
            </a:extLst>
          </p:cNvPr>
          <p:cNvPicPr>
            <a:picLocks noChangeAspect="1"/>
          </p:cNvPicPr>
          <p:nvPr/>
        </p:nvPicPr>
        <p:blipFill rotWithShape="1">
          <a:blip r:embed="rId3"/>
          <a:srcRect l="51733" r="20031"/>
          <a:stretch/>
        </p:blipFill>
        <p:spPr>
          <a:xfrm>
            <a:off x="5840600" y="9126603"/>
            <a:ext cx="7265800" cy="1072122"/>
          </a:xfrm>
          <a:prstGeom prst="rect">
            <a:avLst/>
          </a:prstGeom>
        </p:spPr>
      </p:pic>
      <p:sp>
        <p:nvSpPr>
          <p:cNvPr id="9" name="Google Shape;69;p13">
            <a:extLst>
              <a:ext uri="{FF2B5EF4-FFF2-40B4-BE49-F238E27FC236}">
                <a16:creationId xmlns:a16="http://schemas.microsoft.com/office/drawing/2014/main" id="{F5DB6110-9650-4CE0-AC4C-61BFB08A7A56}"/>
              </a:ext>
            </a:extLst>
          </p:cNvPr>
          <p:cNvSpPr txBox="1">
            <a:spLocks noGrp="1"/>
          </p:cNvSpPr>
          <p:nvPr>
            <p:ph type="body" idx="1"/>
          </p:nvPr>
        </p:nvSpPr>
        <p:spPr>
          <a:xfrm>
            <a:off x="1162050" y="2553074"/>
            <a:ext cx="15963900" cy="2132751"/>
          </a:xfrm>
          <a:prstGeom prst="rect">
            <a:avLst/>
          </a:prstGeom>
        </p:spPr>
        <p:txBody>
          <a:bodyPr spcFirstLastPara="1" wrap="square" lIns="167625" tIns="167625" rIns="167625" bIns="167625" anchor="t" anchorCtr="0">
            <a:noAutofit/>
          </a:bodyPr>
          <a:lstStyle/>
          <a:p>
            <a:pPr indent="-457200">
              <a:lnSpc>
                <a:spcPct val="115000"/>
              </a:lnSpc>
              <a:spcBef>
                <a:spcPts val="400"/>
              </a:spcBef>
            </a:pPr>
            <a:r>
              <a:rPr lang="en-US" sz="2800" b="1" dirty="0"/>
              <a:t>n = number of buckets</a:t>
            </a:r>
          </a:p>
          <a:p>
            <a:pPr indent="-457200">
              <a:lnSpc>
                <a:spcPct val="115000"/>
              </a:lnSpc>
              <a:spcBef>
                <a:spcPts val="400"/>
              </a:spcBef>
            </a:pPr>
            <a:r>
              <a:rPr lang="en-US" sz="2800" b="1" dirty="0"/>
              <a:t>&amp; = AND bitwise</a:t>
            </a:r>
          </a:p>
          <a:p>
            <a:pPr indent="-457200">
              <a:lnSpc>
                <a:spcPct val="115000"/>
              </a:lnSpc>
              <a:spcBef>
                <a:spcPts val="400"/>
              </a:spcBef>
            </a:pPr>
            <a:r>
              <a:rPr lang="en-US" sz="2800" b="1" dirty="0"/>
              <a:t>hash = </a:t>
            </a:r>
            <a:r>
              <a:rPr lang="en-US" sz="2800" b="1" dirty="0" err="1"/>
              <a:t>hashCode</a:t>
            </a:r>
            <a:r>
              <a:rPr lang="en-US" sz="2800" b="1" dirty="0"/>
              <a:t>()</a:t>
            </a:r>
          </a:p>
        </p:txBody>
      </p:sp>
      <p:graphicFrame>
        <p:nvGraphicFramePr>
          <p:cNvPr id="2" name="Tabela 1">
            <a:extLst>
              <a:ext uri="{FF2B5EF4-FFF2-40B4-BE49-F238E27FC236}">
                <a16:creationId xmlns:a16="http://schemas.microsoft.com/office/drawing/2014/main" id="{DF9B2051-4C9F-42C3-914F-37E34B667CFE}"/>
              </a:ext>
            </a:extLst>
          </p:cNvPr>
          <p:cNvGraphicFramePr>
            <a:graphicFrameLocks noGrp="1"/>
          </p:cNvGraphicFramePr>
          <p:nvPr/>
        </p:nvGraphicFramePr>
        <p:xfrm>
          <a:off x="14551977" y="1588125"/>
          <a:ext cx="3678873" cy="5236722"/>
        </p:xfrm>
        <a:graphic>
          <a:graphicData uri="http://schemas.openxmlformats.org/drawingml/2006/table">
            <a:tbl>
              <a:tblPr firstRow="1" bandRow="1">
                <a:tableStyleId>{5C22544A-7EE6-4342-B048-85BDC9FD1C3A}</a:tableStyleId>
              </a:tblPr>
              <a:tblGrid>
                <a:gridCol w="1852930">
                  <a:extLst>
                    <a:ext uri="{9D8B030D-6E8A-4147-A177-3AD203B41FA5}">
                      <a16:colId xmlns:a16="http://schemas.microsoft.com/office/drawing/2014/main" val="3654499171"/>
                    </a:ext>
                  </a:extLst>
                </a:gridCol>
                <a:gridCol w="1825943">
                  <a:extLst>
                    <a:ext uri="{9D8B030D-6E8A-4147-A177-3AD203B41FA5}">
                      <a16:colId xmlns:a16="http://schemas.microsoft.com/office/drawing/2014/main" val="4170806200"/>
                    </a:ext>
                  </a:extLst>
                </a:gridCol>
              </a:tblGrid>
              <a:tr h="603762">
                <a:tc>
                  <a:txBody>
                    <a:bodyPr/>
                    <a:lstStyle/>
                    <a:p>
                      <a:pPr algn="r"/>
                      <a:r>
                        <a:rPr lang="en-US" sz="3200" dirty="0"/>
                        <a:t>Decimal</a:t>
                      </a:r>
                    </a:p>
                  </a:txBody>
                  <a:tcPr/>
                </a:tc>
                <a:tc>
                  <a:txBody>
                    <a:bodyPr/>
                    <a:lstStyle/>
                    <a:p>
                      <a:pPr algn="r"/>
                      <a:r>
                        <a:rPr lang="en-US" sz="3200" dirty="0"/>
                        <a:t>Binary</a:t>
                      </a:r>
                    </a:p>
                  </a:txBody>
                  <a:tcPr/>
                </a:tc>
                <a:extLst>
                  <a:ext uri="{0D108BD9-81ED-4DB2-BD59-A6C34878D82A}">
                    <a16:rowId xmlns:a16="http://schemas.microsoft.com/office/drawing/2014/main" val="538570211"/>
                  </a:ext>
                </a:extLst>
              </a:tr>
              <a:tr h="425117">
                <a:tc>
                  <a:txBody>
                    <a:bodyPr/>
                    <a:lstStyle/>
                    <a:p>
                      <a:pPr algn="r"/>
                      <a:r>
                        <a:rPr lang="en-US" sz="3200" dirty="0"/>
                        <a:t>7</a:t>
                      </a:r>
                    </a:p>
                  </a:txBody>
                  <a:tcPr/>
                </a:tc>
                <a:tc>
                  <a:txBody>
                    <a:bodyPr/>
                    <a:lstStyle/>
                    <a:p>
                      <a:pPr algn="r"/>
                      <a:r>
                        <a:rPr lang="en-US" sz="3200" dirty="0"/>
                        <a:t>111</a:t>
                      </a:r>
                    </a:p>
                  </a:txBody>
                  <a:tcPr/>
                </a:tc>
                <a:extLst>
                  <a:ext uri="{0D108BD9-81ED-4DB2-BD59-A6C34878D82A}">
                    <a16:rowId xmlns:a16="http://schemas.microsoft.com/office/drawing/2014/main" val="1634171095"/>
                  </a:ext>
                </a:extLst>
              </a:tr>
              <a:tr h="425117">
                <a:tc>
                  <a:txBody>
                    <a:bodyPr/>
                    <a:lstStyle/>
                    <a:p>
                      <a:pPr algn="r"/>
                      <a:r>
                        <a:rPr lang="en-US" sz="3200" dirty="0"/>
                        <a:t>8</a:t>
                      </a:r>
                    </a:p>
                  </a:txBody>
                  <a:tcPr/>
                </a:tc>
                <a:tc>
                  <a:txBody>
                    <a:bodyPr/>
                    <a:lstStyle/>
                    <a:p>
                      <a:pPr algn="r"/>
                      <a:r>
                        <a:rPr lang="en-US" sz="3200" dirty="0"/>
                        <a:t>1000</a:t>
                      </a:r>
                    </a:p>
                  </a:txBody>
                  <a:tcPr/>
                </a:tc>
                <a:extLst>
                  <a:ext uri="{0D108BD9-81ED-4DB2-BD59-A6C34878D82A}">
                    <a16:rowId xmlns:a16="http://schemas.microsoft.com/office/drawing/2014/main" val="929648173"/>
                  </a:ext>
                </a:extLst>
              </a:tr>
              <a:tr h="425117">
                <a:tc>
                  <a:txBody>
                    <a:bodyPr/>
                    <a:lstStyle/>
                    <a:p>
                      <a:pPr algn="r"/>
                      <a:r>
                        <a:rPr lang="en-US" sz="3200" dirty="0"/>
                        <a:t>15</a:t>
                      </a:r>
                    </a:p>
                  </a:txBody>
                  <a:tcPr/>
                </a:tc>
                <a:tc>
                  <a:txBody>
                    <a:bodyPr/>
                    <a:lstStyle/>
                    <a:p>
                      <a:pPr algn="r"/>
                      <a:r>
                        <a:rPr lang="en-US" sz="3200" dirty="0"/>
                        <a:t>1111</a:t>
                      </a:r>
                    </a:p>
                  </a:txBody>
                  <a:tcPr/>
                </a:tc>
                <a:extLst>
                  <a:ext uri="{0D108BD9-81ED-4DB2-BD59-A6C34878D82A}">
                    <a16:rowId xmlns:a16="http://schemas.microsoft.com/office/drawing/2014/main" val="169716093"/>
                  </a:ext>
                </a:extLst>
              </a:tr>
              <a:tr h="425117">
                <a:tc>
                  <a:txBody>
                    <a:bodyPr/>
                    <a:lstStyle/>
                    <a:p>
                      <a:pPr algn="r"/>
                      <a:r>
                        <a:rPr lang="en-US" sz="3200" dirty="0"/>
                        <a:t>16</a:t>
                      </a:r>
                    </a:p>
                  </a:txBody>
                  <a:tcPr/>
                </a:tc>
                <a:tc>
                  <a:txBody>
                    <a:bodyPr/>
                    <a:lstStyle/>
                    <a:p>
                      <a:pPr algn="r"/>
                      <a:r>
                        <a:rPr lang="en-US" sz="3200" dirty="0"/>
                        <a:t>10000</a:t>
                      </a:r>
                    </a:p>
                  </a:txBody>
                  <a:tcPr/>
                </a:tc>
                <a:extLst>
                  <a:ext uri="{0D108BD9-81ED-4DB2-BD59-A6C34878D82A}">
                    <a16:rowId xmlns:a16="http://schemas.microsoft.com/office/drawing/2014/main" val="1123556127"/>
                  </a:ext>
                </a:extLst>
              </a:tr>
              <a:tr h="425117">
                <a:tc>
                  <a:txBody>
                    <a:bodyPr/>
                    <a:lstStyle/>
                    <a:p>
                      <a:pPr algn="r"/>
                      <a:r>
                        <a:rPr lang="en-US" sz="3200" dirty="0"/>
                        <a:t>31</a:t>
                      </a:r>
                    </a:p>
                  </a:txBody>
                  <a:tcPr/>
                </a:tc>
                <a:tc>
                  <a:txBody>
                    <a:bodyPr/>
                    <a:lstStyle/>
                    <a:p>
                      <a:pPr algn="r"/>
                      <a:r>
                        <a:rPr lang="en-US" sz="3200" dirty="0"/>
                        <a:t>11111</a:t>
                      </a:r>
                    </a:p>
                  </a:txBody>
                  <a:tcPr/>
                </a:tc>
                <a:extLst>
                  <a:ext uri="{0D108BD9-81ED-4DB2-BD59-A6C34878D82A}">
                    <a16:rowId xmlns:a16="http://schemas.microsoft.com/office/drawing/2014/main" val="3542720385"/>
                  </a:ext>
                </a:extLst>
              </a:tr>
              <a:tr h="425117">
                <a:tc>
                  <a:txBody>
                    <a:bodyPr/>
                    <a:lstStyle/>
                    <a:p>
                      <a:pPr algn="r"/>
                      <a:r>
                        <a:rPr lang="en-US" sz="3200" dirty="0"/>
                        <a:t>32</a:t>
                      </a:r>
                    </a:p>
                  </a:txBody>
                  <a:tcPr/>
                </a:tc>
                <a:tc>
                  <a:txBody>
                    <a:bodyPr/>
                    <a:lstStyle/>
                    <a:p>
                      <a:pPr algn="r"/>
                      <a:r>
                        <a:rPr lang="en-US" sz="3200" dirty="0"/>
                        <a:t>100000</a:t>
                      </a:r>
                    </a:p>
                  </a:txBody>
                  <a:tcPr/>
                </a:tc>
                <a:extLst>
                  <a:ext uri="{0D108BD9-81ED-4DB2-BD59-A6C34878D82A}">
                    <a16:rowId xmlns:a16="http://schemas.microsoft.com/office/drawing/2014/main" val="3697379025"/>
                  </a:ext>
                </a:extLst>
              </a:tr>
              <a:tr h="425117">
                <a:tc>
                  <a:txBody>
                    <a:bodyPr/>
                    <a:lstStyle/>
                    <a:p>
                      <a:pPr algn="r"/>
                      <a:r>
                        <a:rPr lang="en-US" sz="3200" dirty="0"/>
                        <a:t>63</a:t>
                      </a:r>
                    </a:p>
                  </a:txBody>
                  <a:tcPr/>
                </a:tc>
                <a:tc>
                  <a:txBody>
                    <a:bodyPr/>
                    <a:lstStyle/>
                    <a:p>
                      <a:pPr algn="r"/>
                      <a:r>
                        <a:rPr lang="en-US" sz="3200" dirty="0"/>
                        <a:t>111111</a:t>
                      </a:r>
                    </a:p>
                  </a:txBody>
                  <a:tcPr/>
                </a:tc>
                <a:extLst>
                  <a:ext uri="{0D108BD9-81ED-4DB2-BD59-A6C34878D82A}">
                    <a16:rowId xmlns:a16="http://schemas.microsoft.com/office/drawing/2014/main" val="1094882941"/>
                  </a:ext>
                </a:extLst>
              </a:tr>
              <a:tr h="425117">
                <a:tc>
                  <a:txBody>
                    <a:bodyPr/>
                    <a:lstStyle/>
                    <a:p>
                      <a:pPr algn="r"/>
                      <a:r>
                        <a:rPr lang="en-US" sz="3200" dirty="0"/>
                        <a:t>64</a:t>
                      </a:r>
                    </a:p>
                  </a:txBody>
                  <a:tcPr/>
                </a:tc>
                <a:tc>
                  <a:txBody>
                    <a:bodyPr/>
                    <a:lstStyle/>
                    <a:p>
                      <a:pPr algn="r"/>
                      <a:r>
                        <a:rPr lang="en-US" sz="3200" dirty="0"/>
                        <a:t>1000000</a:t>
                      </a:r>
                    </a:p>
                  </a:txBody>
                  <a:tcPr/>
                </a:tc>
                <a:extLst>
                  <a:ext uri="{0D108BD9-81ED-4DB2-BD59-A6C34878D82A}">
                    <a16:rowId xmlns:a16="http://schemas.microsoft.com/office/drawing/2014/main" val="3607199378"/>
                  </a:ext>
                </a:extLst>
              </a:tr>
            </a:tbl>
          </a:graphicData>
        </a:graphic>
      </p:graphicFrame>
      <p:sp>
        <p:nvSpPr>
          <p:cNvPr id="4" name="CaixaDeTexto 3">
            <a:extLst>
              <a:ext uri="{FF2B5EF4-FFF2-40B4-BE49-F238E27FC236}">
                <a16:creationId xmlns:a16="http://schemas.microsoft.com/office/drawing/2014/main" id="{C68662ED-B366-4776-AF08-335098B30062}"/>
              </a:ext>
            </a:extLst>
          </p:cNvPr>
          <p:cNvSpPr txBox="1"/>
          <p:nvPr/>
        </p:nvSpPr>
        <p:spPr>
          <a:xfrm>
            <a:off x="5840600" y="7829550"/>
            <a:ext cx="7639050" cy="707886"/>
          </a:xfrm>
          <a:prstGeom prst="rect">
            <a:avLst/>
          </a:prstGeom>
          <a:noFill/>
        </p:spPr>
        <p:txBody>
          <a:bodyPr wrap="square" rtlCol="0">
            <a:spAutoFit/>
          </a:bodyPr>
          <a:lstStyle/>
          <a:p>
            <a:r>
              <a:rPr lang="en-US" sz="4000" dirty="0" err="1"/>
              <a:t>i</a:t>
            </a:r>
            <a:r>
              <a:rPr lang="en-US" sz="4000" dirty="0"/>
              <a:t>    =        15           &amp;    100</a:t>
            </a:r>
          </a:p>
        </p:txBody>
      </p:sp>
    </p:spTree>
    <p:extLst>
      <p:ext uri="{BB962C8B-B14F-4D97-AF65-F5344CB8AC3E}">
        <p14:creationId xmlns:p14="http://schemas.microsoft.com/office/powerpoint/2010/main" val="3030126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3"/>
          <p:cNvSpPr txBox="1">
            <a:spLocks noGrp="1"/>
          </p:cNvSpPr>
          <p:nvPr>
            <p:ph type="sldNum" idx="12"/>
          </p:nvPr>
        </p:nvSpPr>
        <p:spPr>
          <a:xfrm>
            <a:off x="14019950" y="1839238"/>
            <a:ext cx="4114800" cy="547800"/>
          </a:xfrm>
          <a:prstGeom prst="rect">
            <a:avLst/>
          </a:prstGeom>
          <a:noFill/>
          <a:ln>
            <a:noFill/>
          </a:ln>
        </p:spPr>
        <p:txBody>
          <a:bodyPr spcFirstLastPara="1" wrap="square" lIns="167625" tIns="83775" rIns="167625" bIns="837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28</a:t>
            </a:fld>
            <a:endParaRPr/>
          </a:p>
        </p:txBody>
      </p:sp>
      <p:sp>
        <p:nvSpPr>
          <p:cNvPr id="6" name="Google Shape;89;p16">
            <a:extLst>
              <a:ext uri="{FF2B5EF4-FFF2-40B4-BE49-F238E27FC236}">
                <a16:creationId xmlns:a16="http://schemas.microsoft.com/office/drawing/2014/main" id="{2FF8D9C4-7CD0-4198-9B76-71EEE78345A6}"/>
              </a:ext>
            </a:extLst>
          </p:cNvPr>
          <p:cNvSpPr txBox="1">
            <a:spLocks/>
          </p:cNvSpPr>
          <p:nvPr/>
        </p:nvSpPr>
        <p:spPr>
          <a:xfrm>
            <a:off x="2041625" y="88275"/>
            <a:ext cx="15773400" cy="1366500"/>
          </a:xfrm>
          <a:prstGeom prst="rect">
            <a:avLst/>
          </a:prstGeom>
          <a:noFill/>
          <a:ln>
            <a:noFill/>
          </a:ln>
        </p:spPr>
        <p:txBody>
          <a:bodyPr spcFirstLastPara="1" wrap="square" lIns="167625" tIns="83775" rIns="167625" bIns="83775"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lt1"/>
              </a:buClr>
              <a:buSzPts val="2600"/>
              <a:buFont typeface="Lato"/>
              <a:buNone/>
              <a:defRPr sz="4400" b="0" i="0" u="none" strike="noStrike" cap="none">
                <a:solidFill>
                  <a:schemeClr val="lt1"/>
                </a:solidFill>
                <a:latin typeface="Lato"/>
                <a:ea typeface="Lato"/>
                <a:cs typeface="Lato"/>
                <a:sym typeface="Lato"/>
              </a:defRPr>
            </a:lvl1pPr>
            <a:lvl2pPr marR="0" lvl="1"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9pPr>
          </a:lstStyle>
          <a:p>
            <a:r>
              <a:rPr lang="en-US" dirty="0"/>
              <a:t>HashMap – Put Example</a:t>
            </a:r>
          </a:p>
        </p:txBody>
      </p:sp>
      <p:pic>
        <p:nvPicPr>
          <p:cNvPr id="7" name="Imagem 6">
            <a:extLst>
              <a:ext uri="{FF2B5EF4-FFF2-40B4-BE49-F238E27FC236}">
                <a16:creationId xmlns:a16="http://schemas.microsoft.com/office/drawing/2014/main" id="{5066A000-ACF7-42AC-802E-91844EB84DA8}"/>
              </a:ext>
            </a:extLst>
          </p:cNvPr>
          <p:cNvPicPr>
            <a:picLocks noChangeAspect="1"/>
          </p:cNvPicPr>
          <p:nvPr/>
        </p:nvPicPr>
        <p:blipFill rotWithShape="1">
          <a:blip r:embed="rId3"/>
          <a:srcRect l="51733" r="20031"/>
          <a:stretch/>
        </p:blipFill>
        <p:spPr>
          <a:xfrm>
            <a:off x="5840600" y="9126603"/>
            <a:ext cx="7265800" cy="1072122"/>
          </a:xfrm>
          <a:prstGeom prst="rect">
            <a:avLst/>
          </a:prstGeom>
        </p:spPr>
      </p:pic>
      <p:graphicFrame>
        <p:nvGraphicFramePr>
          <p:cNvPr id="2" name="Tabela 1">
            <a:extLst>
              <a:ext uri="{FF2B5EF4-FFF2-40B4-BE49-F238E27FC236}">
                <a16:creationId xmlns:a16="http://schemas.microsoft.com/office/drawing/2014/main" id="{DF9B2051-4C9F-42C3-914F-37E34B667CFE}"/>
              </a:ext>
            </a:extLst>
          </p:cNvPr>
          <p:cNvGraphicFramePr>
            <a:graphicFrameLocks noGrp="1"/>
          </p:cNvGraphicFramePr>
          <p:nvPr>
            <p:extLst>
              <p:ext uri="{D42A27DB-BD31-4B8C-83A1-F6EECF244321}">
                <p14:modId xmlns:p14="http://schemas.microsoft.com/office/powerpoint/2010/main" val="1356002243"/>
              </p:ext>
            </p:extLst>
          </p:nvPr>
        </p:nvGraphicFramePr>
        <p:xfrm>
          <a:off x="6284277" y="1638300"/>
          <a:ext cx="5717223" cy="2797536"/>
        </p:xfrm>
        <a:graphic>
          <a:graphicData uri="http://schemas.openxmlformats.org/drawingml/2006/table">
            <a:tbl>
              <a:tblPr firstRow="1" bandRow="1">
                <a:tableStyleId>{5C22544A-7EE6-4342-B048-85BDC9FD1C3A}</a:tableStyleId>
              </a:tblPr>
              <a:tblGrid>
                <a:gridCol w="2879581">
                  <a:extLst>
                    <a:ext uri="{9D8B030D-6E8A-4147-A177-3AD203B41FA5}">
                      <a16:colId xmlns:a16="http://schemas.microsoft.com/office/drawing/2014/main" val="3654499171"/>
                    </a:ext>
                  </a:extLst>
                </a:gridCol>
                <a:gridCol w="2837642">
                  <a:extLst>
                    <a:ext uri="{9D8B030D-6E8A-4147-A177-3AD203B41FA5}">
                      <a16:colId xmlns:a16="http://schemas.microsoft.com/office/drawing/2014/main" val="4170806200"/>
                    </a:ext>
                  </a:extLst>
                </a:gridCol>
              </a:tblGrid>
              <a:tr h="684242">
                <a:tc>
                  <a:txBody>
                    <a:bodyPr/>
                    <a:lstStyle/>
                    <a:p>
                      <a:pPr algn="r"/>
                      <a:r>
                        <a:rPr lang="en-US" sz="3200" dirty="0"/>
                        <a:t>Decimal</a:t>
                      </a:r>
                    </a:p>
                  </a:txBody>
                  <a:tcPr/>
                </a:tc>
                <a:tc>
                  <a:txBody>
                    <a:bodyPr/>
                    <a:lstStyle/>
                    <a:p>
                      <a:pPr algn="r"/>
                      <a:r>
                        <a:rPr lang="en-US" sz="3200" dirty="0"/>
                        <a:t>Binary</a:t>
                      </a:r>
                    </a:p>
                  </a:txBody>
                  <a:tcPr/>
                </a:tc>
                <a:extLst>
                  <a:ext uri="{0D108BD9-81ED-4DB2-BD59-A6C34878D82A}">
                    <a16:rowId xmlns:a16="http://schemas.microsoft.com/office/drawing/2014/main" val="538570211"/>
                  </a:ext>
                </a:extLst>
              </a:tr>
              <a:tr h="656316">
                <a:tc>
                  <a:txBody>
                    <a:bodyPr/>
                    <a:lstStyle/>
                    <a:p>
                      <a:pPr algn="r"/>
                      <a:r>
                        <a:rPr lang="en-US" sz="3200" dirty="0"/>
                        <a:t>100</a:t>
                      </a:r>
                    </a:p>
                  </a:txBody>
                  <a:tcPr/>
                </a:tc>
                <a:tc>
                  <a:txBody>
                    <a:bodyPr/>
                    <a:lstStyle/>
                    <a:p>
                      <a:pPr algn="r"/>
                      <a:r>
                        <a:rPr lang="en-US" sz="3200" dirty="0"/>
                        <a:t>1 1 0 0 1 0 0</a:t>
                      </a:r>
                    </a:p>
                  </a:txBody>
                  <a:tcPr/>
                </a:tc>
                <a:extLst>
                  <a:ext uri="{0D108BD9-81ED-4DB2-BD59-A6C34878D82A}">
                    <a16:rowId xmlns:a16="http://schemas.microsoft.com/office/drawing/2014/main" val="1634171095"/>
                  </a:ext>
                </a:extLst>
              </a:tr>
              <a:tr h="678742">
                <a:tc>
                  <a:txBody>
                    <a:bodyPr/>
                    <a:lstStyle/>
                    <a:p>
                      <a:pPr algn="r"/>
                      <a:r>
                        <a:rPr lang="en-US" sz="3200" dirty="0"/>
                        <a:t>15</a:t>
                      </a:r>
                    </a:p>
                  </a:txBody>
                  <a:tcPr/>
                </a:tc>
                <a:tc>
                  <a:txBody>
                    <a:bodyPr/>
                    <a:lstStyle/>
                    <a:p>
                      <a:pPr algn="r"/>
                      <a:r>
                        <a:rPr lang="en-US" sz="3200" dirty="0"/>
                        <a:t>1 1 1 1</a:t>
                      </a:r>
                    </a:p>
                  </a:txBody>
                  <a:tcPr/>
                </a:tc>
                <a:extLst>
                  <a:ext uri="{0D108BD9-81ED-4DB2-BD59-A6C34878D82A}">
                    <a16:rowId xmlns:a16="http://schemas.microsoft.com/office/drawing/2014/main" val="929648173"/>
                  </a:ext>
                </a:extLst>
              </a:tr>
              <a:tr h="117676">
                <a:tc>
                  <a:txBody>
                    <a:bodyPr/>
                    <a:lstStyle/>
                    <a:p>
                      <a:pPr algn="r"/>
                      <a:endParaRPr lang="en-US" sz="200" dirty="0"/>
                    </a:p>
                  </a:txBody>
                  <a:tcPr>
                    <a:solidFill>
                      <a:schemeClr val="accent2"/>
                    </a:solidFill>
                  </a:tcPr>
                </a:tc>
                <a:tc>
                  <a:txBody>
                    <a:bodyPr/>
                    <a:lstStyle/>
                    <a:p>
                      <a:pPr algn="r"/>
                      <a:endParaRPr lang="en-US" sz="200" dirty="0"/>
                    </a:p>
                  </a:txBody>
                  <a:tcPr>
                    <a:solidFill>
                      <a:schemeClr val="accent2"/>
                    </a:solidFill>
                  </a:tcPr>
                </a:tc>
                <a:extLst>
                  <a:ext uri="{0D108BD9-81ED-4DB2-BD59-A6C34878D82A}">
                    <a16:rowId xmlns:a16="http://schemas.microsoft.com/office/drawing/2014/main" val="169716093"/>
                  </a:ext>
                </a:extLst>
              </a:tr>
              <a:tr h="656316">
                <a:tc>
                  <a:txBody>
                    <a:bodyPr/>
                    <a:lstStyle/>
                    <a:p>
                      <a:pPr algn="r"/>
                      <a:r>
                        <a:rPr lang="en-US" sz="3200" dirty="0">
                          <a:solidFill>
                            <a:srgbClr val="FF0000"/>
                          </a:solidFill>
                        </a:rPr>
                        <a:t>4</a:t>
                      </a:r>
                    </a:p>
                  </a:txBody>
                  <a:tcPr/>
                </a:tc>
                <a:tc>
                  <a:txBody>
                    <a:bodyPr/>
                    <a:lstStyle/>
                    <a:p>
                      <a:pPr algn="r"/>
                      <a:r>
                        <a:rPr lang="en-US" sz="3200" dirty="0">
                          <a:solidFill>
                            <a:srgbClr val="FF0000"/>
                          </a:solidFill>
                        </a:rPr>
                        <a:t>0 0 0 0 1 0 0</a:t>
                      </a:r>
                    </a:p>
                  </a:txBody>
                  <a:tcPr/>
                </a:tc>
                <a:extLst>
                  <a:ext uri="{0D108BD9-81ED-4DB2-BD59-A6C34878D82A}">
                    <a16:rowId xmlns:a16="http://schemas.microsoft.com/office/drawing/2014/main" val="1123556127"/>
                  </a:ext>
                </a:extLst>
              </a:tr>
            </a:tbl>
          </a:graphicData>
        </a:graphic>
      </p:graphicFrame>
      <p:sp>
        <p:nvSpPr>
          <p:cNvPr id="11" name="CaixaDeTexto 10">
            <a:extLst>
              <a:ext uri="{FF2B5EF4-FFF2-40B4-BE49-F238E27FC236}">
                <a16:creationId xmlns:a16="http://schemas.microsoft.com/office/drawing/2014/main" id="{8DC28671-CAD3-406E-B11E-F04403EAC612}"/>
              </a:ext>
            </a:extLst>
          </p:cNvPr>
          <p:cNvSpPr txBox="1"/>
          <p:nvPr/>
        </p:nvSpPr>
        <p:spPr>
          <a:xfrm>
            <a:off x="5840600" y="7829550"/>
            <a:ext cx="7639050" cy="707886"/>
          </a:xfrm>
          <a:prstGeom prst="rect">
            <a:avLst/>
          </a:prstGeom>
          <a:noFill/>
        </p:spPr>
        <p:txBody>
          <a:bodyPr wrap="square" rtlCol="0">
            <a:spAutoFit/>
          </a:bodyPr>
          <a:lstStyle/>
          <a:p>
            <a:r>
              <a:rPr lang="en-US" sz="4000" dirty="0" err="1"/>
              <a:t>i</a:t>
            </a:r>
            <a:r>
              <a:rPr lang="en-US" sz="4000" dirty="0"/>
              <a:t>    =    4</a:t>
            </a:r>
          </a:p>
        </p:txBody>
      </p:sp>
      <p:sp>
        <p:nvSpPr>
          <p:cNvPr id="10" name="Título 9">
            <a:extLst>
              <a:ext uri="{FF2B5EF4-FFF2-40B4-BE49-F238E27FC236}">
                <a16:creationId xmlns:a16="http://schemas.microsoft.com/office/drawing/2014/main" id="{1B5BE4E5-010A-4271-A96A-7D3513A03B4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1914143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3"/>
          <p:cNvSpPr txBox="1">
            <a:spLocks noGrp="1"/>
          </p:cNvSpPr>
          <p:nvPr>
            <p:ph type="sldNum" idx="12"/>
          </p:nvPr>
        </p:nvSpPr>
        <p:spPr>
          <a:xfrm>
            <a:off x="14019950" y="1839238"/>
            <a:ext cx="4114800" cy="547800"/>
          </a:xfrm>
          <a:prstGeom prst="rect">
            <a:avLst/>
          </a:prstGeom>
          <a:noFill/>
          <a:ln>
            <a:noFill/>
          </a:ln>
        </p:spPr>
        <p:txBody>
          <a:bodyPr spcFirstLastPara="1" wrap="square" lIns="167625" tIns="83775" rIns="167625" bIns="837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29</a:t>
            </a:fld>
            <a:endParaRPr/>
          </a:p>
        </p:txBody>
      </p:sp>
      <p:sp>
        <p:nvSpPr>
          <p:cNvPr id="6" name="Google Shape;89;p16">
            <a:extLst>
              <a:ext uri="{FF2B5EF4-FFF2-40B4-BE49-F238E27FC236}">
                <a16:creationId xmlns:a16="http://schemas.microsoft.com/office/drawing/2014/main" id="{2FF8D9C4-7CD0-4198-9B76-71EEE78345A6}"/>
              </a:ext>
            </a:extLst>
          </p:cNvPr>
          <p:cNvSpPr txBox="1">
            <a:spLocks/>
          </p:cNvSpPr>
          <p:nvPr/>
        </p:nvSpPr>
        <p:spPr>
          <a:xfrm>
            <a:off x="2041625" y="88275"/>
            <a:ext cx="15773400" cy="1366500"/>
          </a:xfrm>
          <a:prstGeom prst="rect">
            <a:avLst/>
          </a:prstGeom>
          <a:noFill/>
          <a:ln>
            <a:noFill/>
          </a:ln>
        </p:spPr>
        <p:txBody>
          <a:bodyPr spcFirstLastPara="1" wrap="square" lIns="167625" tIns="83775" rIns="167625" bIns="83775"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lt1"/>
              </a:buClr>
              <a:buSzPts val="2600"/>
              <a:buFont typeface="Lato"/>
              <a:buNone/>
              <a:defRPr sz="4400" b="0" i="0" u="none" strike="noStrike" cap="none">
                <a:solidFill>
                  <a:schemeClr val="lt1"/>
                </a:solidFill>
                <a:latin typeface="Lato"/>
                <a:ea typeface="Lato"/>
                <a:cs typeface="Lato"/>
                <a:sym typeface="Lato"/>
              </a:defRPr>
            </a:lvl1pPr>
            <a:lvl2pPr marR="0" lvl="1"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9pPr>
          </a:lstStyle>
          <a:p>
            <a:r>
              <a:rPr lang="en-US" dirty="0"/>
              <a:t>HashMap – Put Example</a:t>
            </a:r>
          </a:p>
        </p:txBody>
      </p:sp>
      <p:pic>
        <p:nvPicPr>
          <p:cNvPr id="10" name="Imagem 9">
            <a:extLst>
              <a:ext uri="{FF2B5EF4-FFF2-40B4-BE49-F238E27FC236}">
                <a16:creationId xmlns:a16="http://schemas.microsoft.com/office/drawing/2014/main" id="{B8DED901-9CD0-4CC1-A2A0-AD50F7738C31}"/>
              </a:ext>
            </a:extLst>
          </p:cNvPr>
          <p:cNvPicPr>
            <a:picLocks noChangeAspect="1"/>
          </p:cNvPicPr>
          <p:nvPr/>
        </p:nvPicPr>
        <p:blipFill>
          <a:blip r:embed="rId3"/>
          <a:stretch>
            <a:fillRect/>
          </a:stretch>
        </p:blipFill>
        <p:spPr>
          <a:xfrm>
            <a:off x="201502" y="1645466"/>
            <a:ext cx="17933248" cy="3829812"/>
          </a:xfrm>
          <a:prstGeom prst="rect">
            <a:avLst/>
          </a:prstGeom>
        </p:spPr>
      </p:pic>
      <p:sp>
        <p:nvSpPr>
          <p:cNvPr id="21" name="Retângulo 20">
            <a:extLst>
              <a:ext uri="{FF2B5EF4-FFF2-40B4-BE49-F238E27FC236}">
                <a16:creationId xmlns:a16="http://schemas.microsoft.com/office/drawing/2014/main" id="{E346D8D0-21BC-47F0-A181-8C92B4F8726B}"/>
              </a:ext>
            </a:extLst>
          </p:cNvPr>
          <p:cNvSpPr/>
          <p:nvPr/>
        </p:nvSpPr>
        <p:spPr>
          <a:xfrm>
            <a:off x="208698" y="603969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38" name="CaixaDeTexto 37">
            <a:extLst>
              <a:ext uri="{FF2B5EF4-FFF2-40B4-BE49-F238E27FC236}">
                <a16:creationId xmlns:a16="http://schemas.microsoft.com/office/drawing/2014/main" id="{C3D31867-0981-4803-9A67-774DBF1E3C77}"/>
              </a:ext>
            </a:extLst>
          </p:cNvPr>
          <p:cNvSpPr txBox="1"/>
          <p:nvPr/>
        </p:nvSpPr>
        <p:spPr>
          <a:xfrm>
            <a:off x="418133" y="5623631"/>
            <a:ext cx="857927" cy="338554"/>
          </a:xfrm>
          <a:prstGeom prst="rect">
            <a:avLst/>
          </a:prstGeom>
          <a:noFill/>
        </p:spPr>
        <p:txBody>
          <a:bodyPr wrap="none" rtlCol="0">
            <a:spAutoFit/>
          </a:bodyPr>
          <a:lstStyle/>
          <a:p>
            <a:r>
              <a:rPr lang="en-US" sz="1600" dirty="0"/>
              <a:t>Index 0</a:t>
            </a:r>
          </a:p>
        </p:txBody>
      </p:sp>
      <p:sp>
        <p:nvSpPr>
          <p:cNvPr id="39" name="Retângulo 38">
            <a:extLst>
              <a:ext uri="{FF2B5EF4-FFF2-40B4-BE49-F238E27FC236}">
                <a16:creationId xmlns:a16="http://schemas.microsoft.com/office/drawing/2014/main" id="{6D522B40-45B0-44A7-A1C4-52C602FA8B37}"/>
              </a:ext>
            </a:extLst>
          </p:cNvPr>
          <p:cNvSpPr/>
          <p:nvPr/>
        </p:nvSpPr>
        <p:spPr>
          <a:xfrm>
            <a:off x="1313598" y="603969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43" name="CaixaDeTexto 42">
            <a:extLst>
              <a:ext uri="{FF2B5EF4-FFF2-40B4-BE49-F238E27FC236}">
                <a16:creationId xmlns:a16="http://schemas.microsoft.com/office/drawing/2014/main" id="{15C87C99-F904-4C4C-8CD7-F112EFC18184}"/>
              </a:ext>
            </a:extLst>
          </p:cNvPr>
          <p:cNvSpPr txBox="1"/>
          <p:nvPr/>
        </p:nvSpPr>
        <p:spPr>
          <a:xfrm>
            <a:off x="1523033" y="5623631"/>
            <a:ext cx="857927" cy="338554"/>
          </a:xfrm>
          <a:prstGeom prst="rect">
            <a:avLst/>
          </a:prstGeom>
          <a:noFill/>
        </p:spPr>
        <p:txBody>
          <a:bodyPr wrap="none" rtlCol="0">
            <a:spAutoFit/>
          </a:bodyPr>
          <a:lstStyle/>
          <a:p>
            <a:r>
              <a:rPr lang="en-US" sz="1600" dirty="0"/>
              <a:t>Index 1</a:t>
            </a:r>
          </a:p>
        </p:txBody>
      </p:sp>
      <p:sp>
        <p:nvSpPr>
          <p:cNvPr id="44" name="Retângulo 43">
            <a:extLst>
              <a:ext uri="{FF2B5EF4-FFF2-40B4-BE49-F238E27FC236}">
                <a16:creationId xmlns:a16="http://schemas.microsoft.com/office/drawing/2014/main" id="{2F919938-5B44-4C37-98A8-CFE4A181A5DB}"/>
              </a:ext>
            </a:extLst>
          </p:cNvPr>
          <p:cNvSpPr/>
          <p:nvPr/>
        </p:nvSpPr>
        <p:spPr>
          <a:xfrm>
            <a:off x="2418498" y="603969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48" name="CaixaDeTexto 47">
            <a:extLst>
              <a:ext uri="{FF2B5EF4-FFF2-40B4-BE49-F238E27FC236}">
                <a16:creationId xmlns:a16="http://schemas.microsoft.com/office/drawing/2014/main" id="{AFD43E45-0BF5-404A-9331-FB8F497C118A}"/>
              </a:ext>
            </a:extLst>
          </p:cNvPr>
          <p:cNvSpPr txBox="1"/>
          <p:nvPr/>
        </p:nvSpPr>
        <p:spPr>
          <a:xfrm>
            <a:off x="2627933" y="5623631"/>
            <a:ext cx="857927" cy="338554"/>
          </a:xfrm>
          <a:prstGeom prst="rect">
            <a:avLst/>
          </a:prstGeom>
          <a:noFill/>
        </p:spPr>
        <p:txBody>
          <a:bodyPr wrap="none" rtlCol="0">
            <a:spAutoFit/>
          </a:bodyPr>
          <a:lstStyle/>
          <a:p>
            <a:r>
              <a:rPr lang="en-US" sz="1600" dirty="0"/>
              <a:t>Index 2</a:t>
            </a:r>
          </a:p>
        </p:txBody>
      </p:sp>
      <p:sp>
        <p:nvSpPr>
          <p:cNvPr id="49" name="Retângulo 48">
            <a:extLst>
              <a:ext uri="{FF2B5EF4-FFF2-40B4-BE49-F238E27FC236}">
                <a16:creationId xmlns:a16="http://schemas.microsoft.com/office/drawing/2014/main" id="{016441C8-71F4-4323-8C19-71322183BA1E}"/>
              </a:ext>
            </a:extLst>
          </p:cNvPr>
          <p:cNvSpPr/>
          <p:nvPr/>
        </p:nvSpPr>
        <p:spPr>
          <a:xfrm>
            <a:off x="3523398" y="603969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53" name="CaixaDeTexto 52">
            <a:extLst>
              <a:ext uri="{FF2B5EF4-FFF2-40B4-BE49-F238E27FC236}">
                <a16:creationId xmlns:a16="http://schemas.microsoft.com/office/drawing/2014/main" id="{DA6676EB-FE9B-4BEB-A9FE-9DCCF186AA47}"/>
              </a:ext>
            </a:extLst>
          </p:cNvPr>
          <p:cNvSpPr txBox="1"/>
          <p:nvPr/>
        </p:nvSpPr>
        <p:spPr>
          <a:xfrm>
            <a:off x="3732833" y="5623631"/>
            <a:ext cx="857927" cy="338554"/>
          </a:xfrm>
          <a:prstGeom prst="rect">
            <a:avLst/>
          </a:prstGeom>
          <a:noFill/>
        </p:spPr>
        <p:txBody>
          <a:bodyPr wrap="none" rtlCol="0">
            <a:spAutoFit/>
          </a:bodyPr>
          <a:lstStyle/>
          <a:p>
            <a:r>
              <a:rPr lang="en-US" sz="1600" dirty="0"/>
              <a:t>Index 3</a:t>
            </a:r>
          </a:p>
        </p:txBody>
      </p:sp>
      <p:sp>
        <p:nvSpPr>
          <p:cNvPr id="54" name="Retângulo 53">
            <a:extLst>
              <a:ext uri="{FF2B5EF4-FFF2-40B4-BE49-F238E27FC236}">
                <a16:creationId xmlns:a16="http://schemas.microsoft.com/office/drawing/2014/main" id="{E6259E22-C74E-4A86-A1DB-E7AF9382AC86}"/>
              </a:ext>
            </a:extLst>
          </p:cNvPr>
          <p:cNvSpPr/>
          <p:nvPr/>
        </p:nvSpPr>
        <p:spPr>
          <a:xfrm>
            <a:off x="4628298" y="603969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K:: 100</a:t>
            </a:r>
          </a:p>
          <a:p>
            <a:pPr algn="ctr"/>
            <a:r>
              <a:rPr lang="en-US" sz="1600" dirty="0"/>
              <a:t>V: 0</a:t>
            </a:r>
          </a:p>
        </p:txBody>
      </p:sp>
      <p:cxnSp>
        <p:nvCxnSpPr>
          <p:cNvPr id="55" name="Conector de Seta Reta 54">
            <a:extLst>
              <a:ext uri="{FF2B5EF4-FFF2-40B4-BE49-F238E27FC236}">
                <a16:creationId xmlns:a16="http://schemas.microsoft.com/office/drawing/2014/main" id="{F262051A-CA4C-406B-946F-B0B6906E9663}"/>
              </a:ext>
            </a:extLst>
          </p:cNvPr>
          <p:cNvCxnSpPr>
            <a:cxnSpLocks/>
            <a:stCxn id="54" idx="2"/>
            <a:endCxn id="56" idx="0"/>
          </p:cNvCxnSpPr>
          <p:nvPr/>
        </p:nvCxnSpPr>
        <p:spPr>
          <a:xfrm flipH="1">
            <a:off x="5174208" y="7131517"/>
            <a:ext cx="1" cy="646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tângulo 55">
            <a:extLst>
              <a:ext uri="{FF2B5EF4-FFF2-40B4-BE49-F238E27FC236}">
                <a16:creationId xmlns:a16="http://schemas.microsoft.com/office/drawing/2014/main" id="{2F49AF20-5B3E-4A89-B90D-7D0F2AC0335F}"/>
              </a:ext>
            </a:extLst>
          </p:cNvPr>
          <p:cNvSpPr/>
          <p:nvPr/>
        </p:nvSpPr>
        <p:spPr>
          <a:xfrm>
            <a:off x="4742208" y="7777534"/>
            <a:ext cx="864000" cy="864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57" name="CaixaDeTexto 56">
            <a:extLst>
              <a:ext uri="{FF2B5EF4-FFF2-40B4-BE49-F238E27FC236}">
                <a16:creationId xmlns:a16="http://schemas.microsoft.com/office/drawing/2014/main" id="{723A2394-3510-4D44-9B75-16916F6E9872}"/>
              </a:ext>
            </a:extLst>
          </p:cNvPr>
          <p:cNvSpPr txBox="1"/>
          <p:nvPr/>
        </p:nvSpPr>
        <p:spPr>
          <a:xfrm>
            <a:off x="5123484" y="7261931"/>
            <a:ext cx="553357" cy="307777"/>
          </a:xfrm>
          <a:prstGeom prst="rect">
            <a:avLst/>
          </a:prstGeom>
          <a:noFill/>
        </p:spPr>
        <p:txBody>
          <a:bodyPr wrap="none" rtlCol="0">
            <a:spAutoFit/>
          </a:bodyPr>
          <a:lstStyle/>
          <a:p>
            <a:r>
              <a:rPr lang="en-US" dirty="0"/>
              <a:t>Next</a:t>
            </a:r>
          </a:p>
        </p:txBody>
      </p:sp>
      <p:sp>
        <p:nvSpPr>
          <p:cNvPr id="58" name="CaixaDeTexto 57">
            <a:extLst>
              <a:ext uri="{FF2B5EF4-FFF2-40B4-BE49-F238E27FC236}">
                <a16:creationId xmlns:a16="http://schemas.microsoft.com/office/drawing/2014/main" id="{58A4A74B-6EE5-4EBB-95D0-3275FA5E3F59}"/>
              </a:ext>
            </a:extLst>
          </p:cNvPr>
          <p:cNvSpPr txBox="1"/>
          <p:nvPr/>
        </p:nvSpPr>
        <p:spPr>
          <a:xfrm>
            <a:off x="4761533" y="5642681"/>
            <a:ext cx="857927" cy="338554"/>
          </a:xfrm>
          <a:prstGeom prst="rect">
            <a:avLst/>
          </a:prstGeom>
          <a:noFill/>
        </p:spPr>
        <p:txBody>
          <a:bodyPr wrap="none" rtlCol="0">
            <a:spAutoFit/>
          </a:bodyPr>
          <a:lstStyle/>
          <a:p>
            <a:r>
              <a:rPr lang="en-US" sz="1600" dirty="0"/>
              <a:t>Index 4</a:t>
            </a:r>
          </a:p>
        </p:txBody>
      </p:sp>
      <p:sp>
        <p:nvSpPr>
          <p:cNvPr id="59" name="Retângulo 58">
            <a:extLst>
              <a:ext uri="{FF2B5EF4-FFF2-40B4-BE49-F238E27FC236}">
                <a16:creationId xmlns:a16="http://schemas.microsoft.com/office/drawing/2014/main" id="{A46DE759-DCFD-40F3-9879-58B8F412BB0A}"/>
              </a:ext>
            </a:extLst>
          </p:cNvPr>
          <p:cNvSpPr/>
          <p:nvPr/>
        </p:nvSpPr>
        <p:spPr>
          <a:xfrm>
            <a:off x="5733198" y="603969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63" name="CaixaDeTexto 62">
            <a:extLst>
              <a:ext uri="{FF2B5EF4-FFF2-40B4-BE49-F238E27FC236}">
                <a16:creationId xmlns:a16="http://schemas.microsoft.com/office/drawing/2014/main" id="{37D1937D-EC1E-49B3-B3EE-ED5ADF1E00A7}"/>
              </a:ext>
            </a:extLst>
          </p:cNvPr>
          <p:cNvSpPr txBox="1"/>
          <p:nvPr/>
        </p:nvSpPr>
        <p:spPr>
          <a:xfrm>
            <a:off x="5866433" y="5623631"/>
            <a:ext cx="857927" cy="338554"/>
          </a:xfrm>
          <a:prstGeom prst="rect">
            <a:avLst/>
          </a:prstGeom>
          <a:noFill/>
        </p:spPr>
        <p:txBody>
          <a:bodyPr wrap="none" rtlCol="0">
            <a:spAutoFit/>
          </a:bodyPr>
          <a:lstStyle/>
          <a:p>
            <a:r>
              <a:rPr lang="en-US" sz="1600" dirty="0"/>
              <a:t>Index 5</a:t>
            </a:r>
          </a:p>
        </p:txBody>
      </p:sp>
      <p:sp>
        <p:nvSpPr>
          <p:cNvPr id="64" name="Retângulo 63">
            <a:extLst>
              <a:ext uri="{FF2B5EF4-FFF2-40B4-BE49-F238E27FC236}">
                <a16:creationId xmlns:a16="http://schemas.microsoft.com/office/drawing/2014/main" id="{F6DB1AED-3551-4857-AACC-FCF619B34062}"/>
              </a:ext>
            </a:extLst>
          </p:cNvPr>
          <p:cNvSpPr/>
          <p:nvPr/>
        </p:nvSpPr>
        <p:spPr>
          <a:xfrm>
            <a:off x="6838098" y="603969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70" name="CaixaDeTexto 69">
            <a:extLst>
              <a:ext uri="{FF2B5EF4-FFF2-40B4-BE49-F238E27FC236}">
                <a16:creationId xmlns:a16="http://schemas.microsoft.com/office/drawing/2014/main" id="{B1C4ADEF-CBCB-4B8C-A08E-4A3348C65E85}"/>
              </a:ext>
            </a:extLst>
          </p:cNvPr>
          <p:cNvSpPr txBox="1"/>
          <p:nvPr/>
        </p:nvSpPr>
        <p:spPr>
          <a:xfrm>
            <a:off x="6971333" y="5623631"/>
            <a:ext cx="857927" cy="338554"/>
          </a:xfrm>
          <a:prstGeom prst="rect">
            <a:avLst/>
          </a:prstGeom>
          <a:noFill/>
        </p:spPr>
        <p:txBody>
          <a:bodyPr wrap="none" rtlCol="0">
            <a:spAutoFit/>
          </a:bodyPr>
          <a:lstStyle/>
          <a:p>
            <a:r>
              <a:rPr lang="en-US" sz="1600" dirty="0"/>
              <a:t>Index 6</a:t>
            </a:r>
          </a:p>
        </p:txBody>
      </p:sp>
      <p:sp>
        <p:nvSpPr>
          <p:cNvPr id="71" name="Retângulo 70">
            <a:extLst>
              <a:ext uri="{FF2B5EF4-FFF2-40B4-BE49-F238E27FC236}">
                <a16:creationId xmlns:a16="http://schemas.microsoft.com/office/drawing/2014/main" id="{43A2788F-30A0-44C4-AE21-32A4F2F7680A}"/>
              </a:ext>
            </a:extLst>
          </p:cNvPr>
          <p:cNvSpPr/>
          <p:nvPr/>
        </p:nvSpPr>
        <p:spPr>
          <a:xfrm>
            <a:off x="7942998" y="603969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75" name="CaixaDeTexto 74">
            <a:extLst>
              <a:ext uri="{FF2B5EF4-FFF2-40B4-BE49-F238E27FC236}">
                <a16:creationId xmlns:a16="http://schemas.microsoft.com/office/drawing/2014/main" id="{B765AB28-10D2-41D5-9D52-68E0BCAC546F}"/>
              </a:ext>
            </a:extLst>
          </p:cNvPr>
          <p:cNvSpPr txBox="1"/>
          <p:nvPr/>
        </p:nvSpPr>
        <p:spPr>
          <a:xfrm>
            <a:off x="8057183" y="5623631"/>
            <a:ext cx="857927" cy="338554"/>
          </a:xfrm>
          <a:prstGeom prst="rect">
            <a:avLst/>
          </a:prstGeom>
          <a:noFill/>
        </p:spPr>
        <p:txBody>
          <a:bodyPr wrap="none" rtlCol="0">
            <a:spAutoFit/>
          </a:bodyPr>
          <a:lstStyle/>
          <a:p>
            <a:r>
              <a:rPr lang="en-US" sz="1600" dirty="0"/>
              <a:t>Index 7</a:t>
            </a:r>
          </a:p>
        </p:txBody>
      </p:sp>
      <p:sp>
        <p:nvSpPr>
          <p:cNvPr id="87" name="Retângulo 86">
            <a:extLst>
              <a:ext uri="{FF2B5EF4-FFF2-40B4-BE49-F238E27FC236}">
                <a16:creationId xmlns:a16="http://schemas.microsoft.com/office/drawing/2014/main" id="{7F2F6DFE-A6BB-4578-882E-89860BBD64ED}"/>
              </a:ext>
            </a:extLst>
          </p:cNvPr>
          <p:cNvSpPr/>
          <p:nvPr/>
        </p:nvSpPr>
        <p:spPr>
          <a:xfrm>
            <a:off x="9028848" y="603969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88" name="CaixaDeTexto 87">
            <a:extLst>
              <a:ext uri="{FF2B5EF4-FFF2-40B4-BE49-F238E27FC236}">
                <a16:creationId xmlns:a16="http://schemas.microsoft.com/office/drawing/2014/main" id="{A7CB6694-A472-428B-8237-28D8B3EBD2D0}"/>
              </a:ext>
            </a:extLst>
          </p:cNvPr>
          <p:cNvSpPr txBox="1"/>
          <p:nvPr/>
        </p:nvSpPr>
        <p:spPr>
          <a:xfrm>
            <a:off x="9162083" y="5623631"/>
            <a:ext cx="857927" cy="338554"/>
          </a:xfrm>
          <a:prstGeom prst="rect">
            <a:avLst/>
          </a:prstGeom>
          <a:noFill/>
        </p:spPr>
        <p:txBody>
          <a:bodyPr wrap="none" rtlCol="0">
            <a:spAutoFit/>
          </a:bodyPr>
          <a:lstStyle/>
          <a:p>
            <a:r>
              <a:rPr lang="en-US" sz="1600" dirty="0"/>
              <a:t>Index 8</a:t>
            </a:r>
          </a:p>
        </p:txBody>
      </p:sp>
      <p:sp>
        <p:nvSpPr>
          <p:cNvPr id="89" name="Retângulo 88">
            <a:extLst>
              <a:ext uri="{FF2B5EF4-FFF2-40B4-BE49-F238E27FC236}">
                <a16:creationId xmlns:a16="http://schemas.microsoft.com/office/drawing/2014/main" id="{6B1039D9-2D94-4A8D-81B9-A6EB61CB68F8}"/>
              </a:ext>
            </a:extLst>
          </p:cNvPr>
          <p:cNvSpPr/>
          <p:nvPr/>
        </p:nvSpPr>
        <p:spPr>
          <a:xfrm>
            <a:off x="10133748" y="603969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90" name="CaixaDeTexto 89">
            <a:extLst>
              <a:ext uri="{FF2B5EF4-FFF2-40B4-BE49-F238E27FC236}">
                <a16:creationId xmlns:a16="http://schemas.microsoft.com/office/drawing/2014/main" id="{4AB03391-DF3B-4AEA-8FD8-E98A5D8636B6}"/>
              </a:ext>
            </a:extLst>
          </p:cNvPr>
          <p:cNvSpPr txBox="1"/>
          <p:nvPr/>
        </p:nvSpPr>
        <p:spPr>
          <a:xfrm>
            <a:off x="10266983" y="5623631"/>
            <a:ext cx="857927" cy="338554"/>
          </a:xfrm>
          <a:prstGeom prst="rect">
            <a:avLst/>
          </a:prstGeom>
          <a:noFill/>
        </p:spPr>
        <p:txBody>
          <a:bodyPr wrap="none" rtlCol="0">
            <a:spAutoFit/>
          </a:bodyPr>
          <a:lstStyle/>
          <a:p>
            <a:r>
              <a:rPr lang="en-US" sz="1600" dirty="0"/>
              <a:t>Index 9</a:t>
            </a:r>
          </a:p>
        </p:txBody>
      </p:sp>
      <p:sp>
        <p:nvSpPr>
          <p:cNvPr id="91" name="Retângulo 90">
            <a:extLst>
              <a:ext uri="{FF2B5EF4-FFF2-40B4-BE49-F238E27FC236}">
                <a16:creationId xmlns:a16="http://schemas.microsoft.com/office/drawing/2014/main" id="{5B213ED3-30E1-40D2-B5B0-EEBDAF544BC1}"/>
              </a:ext>
            </a:extLst>
          </p:cNvPr>
          <p:cNvSpPr/>
          <p:nvPr/>
        </p:nvSpPr>
        <p:spPr>
          <a:xfrm>
            <a:off x="11238648" y="603969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92" name="CaixaDeTexto 91">
            <a:extLst>
              <a:ext uri="{FF2B5EF4-FFF2-40B4-BE49-F238E27FC236}">
                <a16:creationId xmlns:a16="http://schemas.microsoft.com/office/drawing/2014/main" id="{E8A76C5C-69AA-4797-A26C-B04C836C0713}"/>
              </a:ext>
            </a:extLst>
          </p:cNvPr>
          <p:cNvSpPr txBox="1"/>
          <p:nvPr/>
        </p:nvSpPr>
        <p:spPr>
          <a:xfrm>
            <a:off x="11238648" y="5623631"/>
            <a:ext cx="971741" cy="338554"/>
          </a:xfrm>
          <a:prstGeom prst="rect">
            <a:avLst/>
          </a:prstGeom>
          <a:noFill/>
        </p:spPr>
        <p:txBody>
          <a:bodyPr wrap="none" rtlCol="0">
            <a:spAutoFit/>
          </a:bodyPr>
          <a:lstStyle/>
          <a:p>
            <a:r>
              <a:rPr lang="en-US" sz="1600" dirty="0"/>
              <a:t>Index 10</a:t>
            </a:r>
          </a:p>
        </p:txBody>
      </p:sp>
      <p:sp>
        <p:nvSpPr>
          <p:cNvPr id="105" name="Retângulo 104">
            <a:extLst>
              <a:ext uri="{FF2B5EF4-FFF2-40B4-BE49-F238E27FC236}">
                <a16:creationId xmlns:a16="http://schemas.microsoft.com/office/drawing/2014/main" id="{C61E3D0E-7534-4497-992C-8D08E460351E}"/>
              </a:ext>
            </a:extLst>
          </p:cNvPr>
          <p:cNvSpPr/>
          <p:nvPr/>
        </p:nvSpPr>
        <p:spPr>
          <a:xfrm>
            <a:off x="12343548" y="603969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106" name="CaixaDeTexto 105">
            <a:extLst>
              <a:ext uri="{FF2B5EF4-FFF2-40B4-BE49-F238E27FC236}">
                <a16:creationId xmlns:a16="http://schemas.microsoft.com/office/drawing/2014/main" id="{1BA09113-B8AF-4B15-9F98-6DA1C8F3C22B}"/>
              </a:ext>
            </a:extLst>
          </p:cNvPr>
          <p:cNvSpPr txBox="1"/>
          <p:nvPr/>
        </p:nvSpPr>
        <p:spPr>
          <a:xfrm>
            <a:off x="12476783" y="5623631"/>
            <a:ext cx="971741" cy="338554"/>
          </a:xfrm>
          <a:prstGeom prst="rect">
            <a:avLst/>
          </a:prstGeom>
          <a:noFill/>
        </p:spPr>
        <p:txBody>
          <a:bodyPr wrap="none" rtlCol="0">
            <a:spAutoFit/>
          </a:bodyPr>
          <a:lstStyle/>
          <a:p>
            <a:r>
              <a:rPr lang="en-US" sz="1600" dirty="0"/>
              <a:t>Index 11</a:t>
            </a:r>
          </a:p>
        </p:txBody>
      </p:sp>
      <p:sp>
        <p:nvSpPr>
          <p:cNvPr id="107" name="Retângulo 106">
            <a:extLst>
              <a:ext uri="{FF2B5EF4-FFF2-40B4-BE49-F238E27FC236}">
                <a16:creationId xmlns:a16="http://schemas.microsoft.com/office/drawing/2014/main" id="{7295C590-BBFE-49A4-8FA5-DFA465AF93B9}"/>
              </a:ext>
            </a:extLst>
          </p:cNvPr>
          <p:cNvSpPr/>
          <p:nvPr/>
        </p:nvSpPr>
        <p:spPr>
          <a:xfrm>
            <a:off x="13448448" y="603969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108" name="CaixaDeTexto 107">
            <a:extLst>
              <a:ext uri="{FF2B5EF4-FFF2-40B4-BE49-F238E27FC236}">
                <a16:creationId xmlns:a16="http://schemas.microsoft.com/office/drawing/2014/main" id="{D547B058-2581-4E2B-B1EF-38E03B6A81DF}"/>
              </a:ext>
            </a:extLst>
          </p:cNvPr>
          <p:cNvSpPr txBox="1"/>
          <p:nvPr/>
        </p:nvSpPr>
        <p:spPr>
          <a:xfrm>
            <a:off x="13581683" y="5623631"/>
            <a:ext cx="971741" cy="338554"/>
          </a:xfrm>
          <a:prstGeom prst="rect">
            <a:avLst/>
          </a:prstGeom>
          <a:noFill/>
        </p:spPr>
        <p:txBody>
          <a:bodyPr wrap="none" rtlCol="0">
            <a:spAutoFit/>
          </a:bodyPr>
          <a:lstStyle/>
          <a:p>
            <a:r>
              <a:rPr lang="en-US" sz="1600" dirty="0"/>
              <a:t>Index 12</a:t>
            </a:r>
          </a:p>
        </p:txBody>
      </p:sp>
      <p:sp>
        <p:nvSpPr>
          <p:cNvPr id="109" name="Retângulo 108">
            <a:extLst>
              <a:ext uri="{FF2B5EF4-FFF2-40B4-BE49-F238E27FC236}">
                <a16:creationId xmlns:a16="http://schemas.microsoft.com/office/drawing/2014/main" id="{6614F2D9-B12F-4667-B10F-D1ABD2EC87C2}"/>
              </a:ext>
            </a:extLst>
          </p:cNvPr>
          <p:cNvSpPr/>
          <p:nvPr/>
        </p:nvSpPr>
        <p:spPr>
          <a:xfrm>
            <a:off x="14553348" y="603969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110" name="CaixaDeTexto 109">
            <a:extLst>
              <a:ext uri="{FF2B5EF4-FFF2-40B4-BE49-F238E27FC236}">
                <a16:creationId xmlns:a16="http://schemas.microsoft.com/office/drawing/2014/main" id="{AFB96A43-F70D-4DB1-B587-9823DB6C937B}"/>
              </a:ext>
            </a:extLst>
          </p:cNvPr>
          <p:cNvSpPr txBox="1"/>
          <p:nvPr/>
        </p:nvSpPr>
        <p:spPr>
          <a:xfrm>
            <a:off x="14667533" y="5623631"/>
            <a:ext cx="971741" cy="338554"/>
          </a:xfrm>
          <a:prstGeom prst="rect">
            <a:avLst/>
          </a:prstGeom>
          <a:noFill/>
        </p:spPr>
        <p:txBody>
          <a:bodyPr wrap="none" rtlCol="0">
            <a:spAutoFit/>
          </a:bodyPr>
          <a:lstStyle/>
          <a:p>
            <a:r>
              <a:rPr lang="en-US" sz="1600" dirty="0"/>
              <a:t>Index 13</a:t>
            </a:r>
          </a:p>
        </p:txBody>
      </p:sp>
      <p:sp>
        <p:nvSpPr>
          <p:cNvPr id="111" name="Retângulo 110">
            <a:extLst>
              <a:ext uri="{FF2B5EF4-FFF2-40B4-BE49-F238E27FC236}">
                <a16:creationId xmlns:a16="http://schemas.microsoft.com/office/drawing/2014/main" id="{0B490EB3-BDAF-4C52-B656-2D36CA421FB1}"/>
              </a:ext>
            </a:extLst>
          </p:cNvPr>
          <p:cNvSpPr/>
          <p:nvPr/>
        </p:nvSpPr>
        <p:spPr>
          <a:xfrm>
            <a:off x="15639198" y="603969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112" name="CaixaDeTexto 111">
            <a:extLst>
              <a:ext uri="{FF2B5EF4-FFF2-40B4-BE49-F238E27FC236}">
                <a16:creationId xmlns:a16="http://schemas.microsoft.com/office/drawing/2014/main" id="{80254673-B711-42DD-8BC2-EAE5BA953C96}"/>
              </a:ext>
            </a:extLst>
          </p:cNvPr>
          <p:cNvSpPr txBox="1"/>
          <p:nvPr/>
        </p:nvSpPr>
        <p:spPr>
          <a:xfrm>
            <a:off x="15772433" y="5623631"/>
            <a:ext cx="971741" cy="338554"/>
          </a:xfrm>
          <a:prstGeom prst="rect">
            <a:avLst/>
          </a:prstGeom>
          <a:noFill/>
        </p:spPr>
        <p:txBody>
          <a:bodyPr wrap="none" rtlCol="0">
            <a:spAutoFit/>
          </a:bodyPr>
          <a:lstStyle/>
          <a:p>
            <a:r>
              <a:rPr lang="en-US" sz="1600" dirty="0"/>
              <a:t>Index 14</a:t>
            </a:r>
          </a:p>
        </p:txBody>
      </p:sp>
      <p:sp>
        <p:nvSpPr>
          <p:cNvPr id="113" name="Retângulo 112">
            <a:extLst>
              <a:ext uri="{FF2B5EF4-FFF2-40B4-BE49-F238E27FC236}">
                <a16:creationId xmlns:a16="http://schemas.microsoft.com/office/drawing/2014/main" id="{10E63CB2-124E-4E03-8E84-136AACD801F6}"/>
              </a:ext>
            </a:extLst>
          </p:cNvPr>
          <p:cNvSpPr/>
          <p:nvPr/>
        </p:nvSpPr>
        <p:spPr>
          <a:xfrm>
            <a:off x="16744098" y="603969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114" name="CaixaDeTexto 113">
            <a:extLst>
              <a:ext uri="{FF2B5EF4-FFF2-40B4-BE49-F238E27FC236}">
                <a16:creationId xmlns:a16="http://schemas.microsoft.com/office/drawing/2014/main" id="{A8807A39-99D6-4AD1-9400-36E5B379BA1D}"/>
              </a:ext>
            </a:extLst>
          </p:cNvPr>
          <p:cNvSpPr txBox="1"/>
          <p:nvPr/>
        </p:nvSpPr>
        <p:spPr>
          <a:xfrm>
            <a:off x="16877333" y="5623631"/>
            <a:ext cx="971741" cy="338554"/>
          </a:xfrm>
          <a:prstGeom prst="rect">
            <a:avLst/>
          </a:prstGeom>
          <a:noFill/>
        </p:spPr>
        <p:txBody>
          <a:bodyPr wrap="none" rtlCol="0">
            <a:spAutoFit/>
          </a:bodyPr>
          <a:lstStyle/>
          <a:p>
            <a:r>
              <a:rPr lang="en-US" sz="1600" dirty="0"/>
              <a:t>Index 15</a:t>
            </a:r>
          </a:p>
        </p:txBody>
      </p:sp>
    </p:spTree>
    <p:extLst>
      <p:ext uri="{BB962C8B-B14F-4D97-AF65-F5344CB8AC3E}">
        <p14:creationId xmlns:p14="http://schemas.microsoft.com/office/powerpoint/2010/main" val="233860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ctrTitle"/>
          </p:nvPr>
        </p:nvSpPr>
        <p:spPr>
          <a:xfrm>
            <a:off x="1371600" y="1683544"/>
            <a:ext cx="15544800" cy="3581400"/>
          </a:xfrm>
          <a:prstGeom prst="rect">
            <a:avLst/>
          </a:prstGeom>
        </p:spPr>
        <p:txBody>
          <a:bodyPr spcFirstLastPara="1" wrap="square" lIns="167625" tIns="167625" rIns="167625" bIns="167625" anchor="b" anchorCtr="0">
            <a:noAutofit/>
          </a:bodyPr>
          <a:lstStyle/>
          <a:p>
            <a:pPr marL="0" lvl="0" indent="0" algn="ctr" rtl="0">
              <a:spcBef>
                <a:spcPts val="0"/>
              </a:spcBef>
              <a:spcAft>
                <a:spcPts val="0"/>
              </a:spcAft>
              <a:buNone/>
            </a:pPr>
            <a:r>
              <a:rPr lang="en-US" dirty="0"/>
              <a:t>Introduction</a:t>
            </a:r>
            <a:endParaRPr dirty="0"/>
          </a:p>
        </p:txBody>
      </p:sp>
      <p:sp>
        <p:nvSpPr>
          <p:cNvPr id="76" name="Google Shape;76;p14"/>
          <p:cNvSpPr txBox="1">
            <a:spLocks noGrp="1"/>
          </p:cNvSpPr>
          <p:nvPr>
            <p:ph type="subTitle" idx="1"/>
          </p:nvPr>
        </p:nvSpPr>
        <p:spPr>
          <a:xfrm>
            <a:off x="2286000" y="5403057"/>
            <a:ext cx="13716000" cy="2483700"/>
          </a:xfrm>
          <a:prstGeom prst="rect">
            <a:avLst/>
          </a:prstGeom>
        </p:spPr>
        <p:txBody>
          <a:bodyPr spcFirstLastPara="1" wrap="square" lIns="167625" tIns="167625" rIns="167625" bIns="167625" anchor="t" anchorCtr="0">
            <a:noAutofit/>
          </a:bodyPr>
          <a:lstStyle/>
          <a:p>
            <a:pPr marL="0" lvl="0" indent="0" algn="ctr" rtl="0">
              <a:spcBef>
                <a:spcPts val="1800"/>
              </a:spcBef>
              <a:spcAft>
                <a:spcPts val="0"/>
              </a:spcAft>
              <a:buNone/>
            </a:pPr>
            <a:endParaRPr dirty="0"/>
          </a:p>
        </p:txBody>
      </p:sp>
    </p:spTree>
    <p:extLst>
      <p:ext uri="{BB962C8B-B14F-4D97-AF65-F5344CB8AC3E}">
        <p14:creationId xmlns:p14="http://schemas.microsoft.com/office/powerpoint/2010/main" val="31212807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3"/>
          <p:cNvSpPr txBox="1">
            <a:spLocks noGrp="1"/>
          </p:cNvSpPr>
          <p:nvPr>
            <p:ph type="sldNum" idx="12"/>
          </p:nvPr>
        </p:nvSpPr>
        <p:spPr>
          <a:xfrm>
            <a:off x="14019950" y="1839238"/>
            <a:ext cx="4114800" cy="547800"/>
          </a:xfrm>
          <a:prstGeom prst="rect">
            <a:avLst/>
          </a:prstGeom>
          <a:noFill/>
          <a:ln>
            <a:noFill/>
          </a:ln>
        </p:spPr>
        <p:txBody>
          <a:bodyPr spcFirstLastPara="1" wrap="square" lIns="167625" tIns="83775" rIns="167625" bIns="837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30</a:t>
            </a:fld>
            <a:endParaRPr/>
          </a:p>
        </p:txBody>
      </p:sp>
      <p:sp>
        <p:nvSpPr>
          <p:cNvPr id="6" name="Google Shape;89;p16">
            <a:extLst>
              <a:ext uri="{FF2B5EF4-FFF2-40B4-BE49-F238E27FC236}">
                <a16:creationId xmlns:a16="http://schemas.microsoft.com/office/drawing/2014/main" id="{2FF8D9C4-7CD0-4198-9B76-71EEE78345A6}"/>
              </a:ext>
            </a:extLst>
          </p:cNvPr>
          <p:cNvSpPr txBox="1">
            <a:spLocks/>
          </p:cNvSpPr>
          <p:nvPr/>
        </p:nvSpPr>
        <p:spPr>
          <a:xfrm>
            <a:off x="2041625" y="88275"/>
            <a:ext cx="15773400" cy="1366500"/>
          </a:xfrm>
          <a:prstGeom prst="rect">
            <a:avLst/>
          </a:prstGeom>
          <a:noFill/>
          <a:ln>
            <a:noFill/>
          </a:ln>
        </p:spPr>
        <p:txBody>
          <a:bodyPr spcFirstLastPara="1" wrap="square" lIns="167625" tIns="83775" rIns="167625" bIns="83775"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lt1"/>
              </a:buClr>
              <a:buSzPts val="2600"/>
              <a:buFont typeface="Lato"/>
              <a:buNone/>
              <a:defRPr sz="4400" b="0" i="0" u="none" strike="noStrike" cap="none">
                <a:solidFill>
                  <a:schemeClr val="lt1"/>
                </a:solidFill>
                <a:latin typeface="Lato"/>
                <a:ea typeface="Lato"/>
                <a:cs typeface="Lato"/>
                <a:sym typeface="Lato"/>
              </a:defRPr>
            </a:lvl1pPr>
            <a:lvl2pPr marR="0" lvl="1"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9pPr>
          </a:lstStyle>
          <a:p>
            <a:r>
              <a:rPr lang="en-US" dirty="0"/>
              <a:t>HashMap – Put Example</a:t>
            </a:r>
          </a:p>
        </p:txBody>
      </p:sp>
      <p:sp>
        <p:nvSpPr>
          <p:cNvPr id="21" name="Retângulo 20">
            <a:extLst>
              <a:ext uri="{FF2B5EF4-FFF2-40B4-BE49-F238E27FC236}">
                <a16:creationId xmlns:a16="http://schemas.microsoft.com/office/drawing/2014/main" id="{E346D8D0-21BC-47F0-A181-8C92B4F8726B}"/>
              </a:ext>
            </a:extLst>
          </p:cNvPr>
          <p:cNvSpPr/>
          <p:nvPr/>
        </p:nvSpPr>
        <p:spPr>
          <a:xfrm>
            <a:off x="208698" y="506814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38" name="CaixaDeTexto 37">
            <a:extLst>
              <a:ext uri="{FF2B5EF4-FFF2-40B4-BE49-F238E27FC236}">
                <a16:creationId xmlns:a16="http://schemas.microsoft.com/office/drawing/2014/main" id="{C3D31867-0981-4803-9A67-774DBF1E3C77}"/>
              </a:ext>
            </a:extLst>
          </p:cNvPr>
          <p:cNvSpPr txBox="1"/>
          <p:nvPr/>
        </p:nvSpPr>
        <p:spPr>
          <a:xfrm>
            <a:off x="418133" y="4652081"/>
            <a:ext cx="857927" cy="338554"/>
          </a:xfrm>
          <a:prstGeom prst="rect">
            <a:avLst/>
          </a:prstGeom>
          <a:noFill/>
        </p:spPr>
        <p:txBody>
          <a:bodyPr wrap="none" rtlCol="0">
            <a:spAutoFit/>
          </a:bodyPr>
          <a:lstStyle/>
          <a:p>
            <a:r>
              <a:rPr lang="en-US" sz="1600" dirty="0"/>
              <a:t>Index 0</a:t>
            </a:r>
          </a:p>
        </p:txBody>
      </p:sp>
      <p:sp>
        <p:nvSpPr>
          <p:cNvPr id="39" name="Retângulo 38">
            <a:extLst>
              <a:ext uri="{FF2B5EF4-FFF2-40B4-BE49-F238E27FC236}">
                <a16:creationId xmlns:a16="http://schemas.microsoft.com/office/drawing/2014/main" id="{6D522B40-45B0-44A7-A1C4-52C602FA8B37}"/>
              </a:ext>
            </a:extLst>
          </p:cNvPr>
          <p:cNvSpPr/>
          <p:nvPr/>
        </p:nvSpPr>
        <p:spPr>
          <a:xfrm>
            <a:off x="1313598" y="506814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43" name="CaixaDeTexto 42">
            <a:extLst>
              <a:ext uri="{FF2B5EF4-FFF2-40B4-BE49-F238E27FC236}">
                <a16:creationId xmlns:a16="http://schemas.microsoft.com/office/drawing/2014/main" id="{15C87C99-F904-4C4C-8CD7-F112EFC18184}"/>
              </a:ext>
            </a:extLst>
          </p:cNvPr>
          <p:cNvSpPr txBox="1"/>
          <p:nvPr/>
        </p:nvSpPr>
        <p:spPr>
          <a:xfrm>
            <a:off x="1523033" y="4652081"/>
            <a:ext cx="857927" cy="338554"/>
          </a:xfrm>
          <a:prstGeom prst="rect">
            <a:avLst/>
          </a:prstGeom>
          <a:noFill/>
        </p:spPr>
        <p:txBody>
          <a:bodyPr wrap="none" rtlCol="0">
            <a:spAutoFit/>
          </a:bodyPr>
          <a:lstStyle/>
          <a:p>
            <a:r>
              <a:rPr lang="en-US" sz="1600" dirty="0"/>
              <a:t>Index 1</a:t>
            </a:r>
          </a:p>
        </p:txBody>
      </p:sp>
      <p:sp>
        <p:nvSpPr>
          <p:cNvPr id="44" name="Retângulo 43">
            <a:extLst>
              <a:ext uri="{FF2B5EF4-FFF2-40B4-BE49-F238E27FC236}">
                <a16:creationId xmlns:a16="http://schemas.microsoft.com/office/drawing/2014/main" id="{2F919938-5B44-4C37-98A8-CFE4A181A5DB}"/>
              </a:ext>
            </a:extLst>
          </p:cNvPr>
          <p:cNvSpPr/>
          <p:nvPr/>
        </p:nvSpPr>
        <p:spPr>
          <a:xfrm>
            <a:off x="2418498" y="506814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48" name="CaixaDeTexto 47">
            <a:extLst>
              <a:ext uri="{FF2B5EF4-FFF2-40B4-BE49-F238E27FC236}">
                <a16:creationId xmlns:a16="http://schemas.microsoft.com/office/drawing/2014/main" id="{AFD43E45-0BF5-404A-9331-FB8F497C118A}"/>
              </a:ext>
            </a:extLst>
          </p:cNvPr>
          <p:cNvSpPr txBox="1"/>
          <p:nvPr/>
        </p:nvSpPr>
        <p:spPr>
          <a:xfrm>
            <a:off x="2627933" y="4652081"/>
            <a:ext cx="857927" cy="338554"/>
          </a:xfrm>
          <a:prstGeom prst="rect">
            <a:avLst/>
          </a:prstGeom>
          <a:noFill/>
        </p:spPr>
        <p:txBody>
          <a:bodyPr wrap="none" rtlCol="0">
            <a:spAutoFit/>
          </a:bodyPr>
          <a:lstStyle/>
          <a:p>
            <a:r>
              <a:rPr lang="en-US" sz="1600" dirty="0"/>
              <a:t>Index 2</a:t>
            </a:r>
          </a:p>
        </p:txBody>
      </p:sp>
      <p:sp>
        <p:nvSpPr>
          <p:cNvPr id="49" name="Retângulo 48">
            <a:extLst>
              <a:ext uri="{FF2B5EF4-FFF2-40B4-BE49-F238E27FC236}">
                <a16:creationId xmlns:a16="http://schemas.microsoft.com/office/drawing/2014/main" id="{016441C8-71F4-4323-8C19-71322183BA1E}"/>
              </a:ext>
            </a:extLst>
          </p:cNvPr>
          <p:cNvSpPr/>
          <p:nvPr/>
        </p:nvSpPr>
        <p:spPr>
          <a:xfrm>
            <a:off x="3523398" y="506814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53" name="CaixaDeTexto 52">
            <a:extLst>
              <a:ext uri="{FF2B5EF4-FFF2-40B4-BE49-F238E27FC236}">
                <a16:creationId xmlns:a16="http://schemas.microsoft.com/office/drawing/2014/main" id="{DA6676EB-FE9B-4BEB-A9FE-9DCCF186AA47}"/>
              </a:ext>
            </a:extLst>
          </p:cNvPr>
          <p:cNvSpPr txBox="1"/>
          <p:nvPr/>
        </p:nvSpPr>
        <p:spPr>
          <a:xfrm>
            <a:off x="3732833" y="4652081"/>
            <a:ext cx="857927" cy="338554"/>
          </a:xfrm>
          <a:prstGeom prst="rect">
            <a:avLst/>
          </a:prstGeom>
          <a:noFill/>
        </p:spPr>
        <p:txBody>
          <a:bodyPr wrap="none" rtlCol="0">
            <a:spAutoFit/>
          </a:bodyPr>
          <a:lstStyle/>
          <a:p>
            <a:r>
              <a:rPr lang="en-US" sz="1600" dirty="0"/>
              <a:t>Index 3</a:t>
            </a:r>
          </a:p>
        </p:txBody>
      </p:sp>
      <p:sp>
        <p:nvSpPr>
          <p:cNvPr id="54" name="Retângulo 53">
            <a:extLst>
              <a:ext uri="{FF2B5EF4-FFF2-40B4-BE49-F238E27FC236}">
                <a16:creationId xmlns:a16="http://schemas.microsoft.com/office/drawing/2014/main" id="{E6259E22-C74E-4A86-A1DB-E7AF9382AC86}"/>
              </a:ext>
            </a:extLst>
          </p:cNvPr>
          <p:cNvSpPr/>
          <p:nvPr/>
        </p:nvSpPr>
        <p:spPr>
          <a:xfrm>
            <a:off x="4628298" y="506814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K:: 100</a:t>
            </a:r>
          </a:p>
          <a:p>
            <a:pPr algn="ctr"/>
            <a:r>
              <a:rPr lang="en-US" sz="1600" dirty="0"/>
              <a:t>V: 0</a:t>
            </a:r>
          </a:p>
        </p:txBody>
      </p:sp>
      <p:cxnSp>
        <p:nvCxnSpPr>
          <p:cNvPr id="55" name="Conector de Seta Reta 54">
            <a:extLst>
              <a:ext uri="{FF2B5EF4-FFF2-40B4-BE49-F238E27FC236}">
                <a16:creationId xmlns:a16="http://schemas.microsoft.com/office/drawing/2014/main" id="{F262051A-CA4C-406B-946F-B0B6906E9663}"/>
              </a:ext>
            </a:extLst>
          </p:cNvPr>
          <p:cNvCxnSpPr>
            <a:cxnSpLocks/>
            <a:stCxn id="54" idx="2"/>
            <a:endCxn id="56" idx="0"/>
          </p:cNvCxnSpPr>
          <p:nvPr/>
        </p:nvCxnSpPr>
        <p:spPr>
          <a:xfrm flipH="1">
            <a:off x="5174208" y="6159967"/>
            <a:ext cx="1" cy="646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tângulo 55">
            <a:extLst>
              <a:ext uri="{FF2B5EF4-FFF2-40B4-BE49-F238E27FC236}">
                <a16:creationId xmlns:a16="http://schemas.microsoft.com/office/drawing/2014/main" id="{2F49AF20-5B3E-4A89-B90D-7D0F2AC0335F}"/>
              </a:ext>
            </a:extLst>
          </p:cNvPr>
          <p:cNvSpPr/>
          <p:nvPr/>
        </p:nvSpPr>
        <p:spPr>
          <a:xfrm>
            <a:off x="4742208" y="6805984"/>
            <a:ext cx="864000" cy="864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57" name="CaixaDeTexto 56">
            <a:extLst>
              <a:ext uri="{FF2B5EF4-FFF2-40B4-BE49-F238E27FC236}">
                <a16:creationId xmlns:a16="http://schemas.microsoft.com/office/drawing/2014/main" id="{723A2394-3510-4D44-9B75-16916F6E9872}"/>
              </a:ext>
            </a:extLst>
          </p:cNvPr>
          <p:cNvSpPr txBox="1"/>
          <p:nvPr/>
        </p:nvSpPr>
        <p:spPr>
          <a:xfrm>
            <a:off x="5123484" y="6290381"/>
            <a:ext cx="553357" cy="307777"/>
          </a:xfrm>
          <a:prstGeom prst="rect">
            <a:avLst/>
          </a:prstGeom>
          <a:noFill/>
        </p:spPr>
        <p:txBody>
          <a:bodyPr wrap="none" rtlCol="0">
            <a:spAutoFit/>
          </a:bodyPr>
          <a:lstStyle/>
          <a:p>
            <a:r>
              <a:rPr lang="en-US" dirty="0"/>
              <a:t>Next</a:t>
            </a:r>
          </a:p>
        </p:txBody>
      </p:sp>
      <p:sp>
        <p:nvSpPr>
          <p:cNvPr id="58" name="CaixaDeTexto 57">
            <a:extLst>
              <a:ext uri="{FF2B5EF4-FFF2-40B4-BE49-F238E27FC236}">
                <a16:creationId xmlns:a16="http://schemas.microsoft.com/office/drawing/2014/main" id="{58A4A74B-6EE5-4EBB-95D0-3275FA5E3F59}"/>
              </a:ext>
            </a:extLst>
          </p:cNvPr>
          <p:cNvSpPr txBox="1"/>
          <p:nvPr/>
        </p:nvSpPr>
        <p:spPr>
          <a:xfrm>
            <a:off x="4761533" y="4671131"/>
            <a:ext cx="857927" cy="338554"/>
          </a:xfrm>
          <a:prstGeom prst="rect">
            <a:avLst/>
          </a:prstGeom>
          <a:noFill/>
        </p:spPr>
        <p:txBody>
          <a:bodyPr wrap="none" rtlCol="0">
            <a:spAutoFit/>
          </a:bodyPr>
          <a:lstStyle/>
          <a:p>
            <a:r>
              <a:rPr lang="en-US" sz="1600" dirty="0"/>
              <a:t>Index 4</a:t>
            </a:r>
          </a:p>
        </p:txBody>
      </p:sp>
      <p:sp>
        <p:nvSpPr>
          <p:cNvPr id="59" name="Retângulo 58">
            <a:extLst>
              <a:ext uri="{FF2B5EF4-FFF2-40B4-BE49-F238E27FC236}">
                <a16:creationId xmlns:a16="http://schemas.microsoft.com/office/drawing/2014/main" id="{A46DE759-DCFD-40F3-9879-58B8F412BB0A}"/>
              </a:ext>
            </a:extLst>
          </p:cNvPr>
          <p:cNvSpPr/>
          <p:nvPr/>
        </p:nvSpPr>
        <p:spPr>
          <a:xfrm>
            <a:off x="5733198" y="506814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63" name="CaixaDeTexto 62">
            <a:extLst>
              <a:ext uri="{FF2B5EF4-FFF2-40B4-BE49-F238E27FC236}">
                <a16:creationId xmlns:a16="http://schemas.microsoft.com/office/drawing/2014/main" id="{37D1937D-EC1E-49B3-B3EE-ED5ADF1E00A7}"/>
              </a:ext>
            </a:extLst>
          </p:cNvPr>
          <p:cNvSpPr txBox="1"/>
          <p:nvPr/>
        </p:nvSpPr>
        <p:spPr>
          <a:xfrm>
            <a:off x="5866433" y="4652081"/>
            <a:ext cx="857927" cy="338554"/>
          </a:xfrm>
          <a:prstGeom prst="rect">
            <a:avLst/>
          </a:prstGeom>
          <a:noFill/>
        </p:spPr>
        <p:txBody>
          <a:bodyPr wrap="none" rtlCol="0">
            <a:spAutoFit/>
          </a:bodyPr>
          <a:lstStyle/>
          <a:p>
            <a:r>
              <a:rPr lang="en-US" sz="1600" dirty="0"/>
              <a:t>Index 5</a:t>
            </a:r>
          </a:p>
        </p:txBody>
      </p:sp>
      <p:sp>
        <p:nvSpPr>
          <p:cNvPr id="64" name="Retângulo 63">
            <a:extLst>
              <a:ext uri="{FF2B5EF4-FFF2-40B4-BE49-F238E27FC236}">
                <a16:creationId xmlns:a16="http://schemas.microsoft.com/office/drawing/2014/main" id="{F6DB1AED-3551-4857-AACC-FCF619B34062}"/>
              </a:ext>
            </a:extLst>
          </p:cNvPr>
          <p:cNvSpPr/>
          <p:nvPr/>
        </p:nvSpPr>
        <p:spPr>
          <a:xfrm>
            <a:off x="6838098" y="506814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70" name="CaixaDeTexto 69">
            <a:extLst>
              <a:ext uri="{FF2B5EF4-FFF2-40B4-BE49-F238E27FC236}">
                <a16:creationId xmlns:a16="http://schemas.microsoft.com/office/drawing/2014/main" id="{B1C4ADEF-CBCB-4B8C-A08E-4A3348C65E85}"/>
              </a:ext>
            </a:extLst>
          </p:cNvPr>
          <p:cNvSpPr txBox="1"/>
          <p:nvPr/>
        </p:nvSpPr>
        <p:spPr>
          <a:xfrm>
            <a:off x="6971333" y="4652081"/>
            <a:ext cx="857927" cy="338554"/>
          </a:xfrm>
          <a:prstGeom prst="rect">
            <a:avLst/>
          </a:prstGeom>
          <a:noFill/>
        </p:spPr>
        <p:txBody>
          <a:bodyPr wrap="none" rtlCol="0">
            <a:spAutoFit/>
          </a:bodyPr>
          <a:lstStyle/>
          <a:p>
            <a:r>
              <a:rPr lang="en-US" sz="1600" dirty="0"/>
              <a:t>Index 6</a:t>
            </a:r>
          </a:p>
        </p:txBody>
      </p:sp>
      <p:sp>
        <p:nvSpPr>
          <p:cNvPr id="71" name="Retângulo 70">
            <a:extLst>
              <a:ext uri="{FF2B5EF4-FFF2-40B4-BE49-F238E27FC236}">
                <a16:creationId xmlns:a16="http://schemas.microsoft.com/office/drawing/2014/main" id="{43A2788F-30A0-44C4-AE21-32A4F2F7680A}"/>
              </a:ext>
            </a:extLst>
          </p:cNvPr>
          <p:cNvSpPr/>
          <p:nvPr/>
        </p:nvSpPr>
        <p:spPr>
          <a:xfrm>
            <a:off x="7942998" y="506814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75" name="CaixaDeTexto 74">
            <a:extLst>
              <a:ext uri="{FF2B5EF4-FFF2-40B4-BE49-F238E27FC236}">
                <a16:creationId xmlns:a16="http://schemas.microsoft.com/office/drawing/2014/main" id="{B765AB28-10D2-41D5-9D52-68E0BCAC546F}"/>
              </a:ext>
            </a:extLst>
          </p:cNvPr>
          <p:cNvSpPr txBox="1"/>
          <p:nvPr/>
        </p:nvSpPr>
        <p:spPr>
          <a:xfrm>
            <a:off x="8057183" y="4652081"/>
            <a:ext cx="857927" cy="338554"/>
          </a:xfrm>
          <a:prstGeom prst="rect">
            <a:avLst/>
          </a:prstGeom>
          <a:noFill/>
        </p:spPr>
        <p:txBody>
          <a:bodyPr wrap="none" rtlCol="0">
            <a:spAutoFit/>
          </a:bodyPr>
          <a:lstStyle/>
          <a:p>
            <a:r>
              <a:rPr lang="en-US" sz="1600" dirty="0"/>
              <a:t>Index 7</a:t>
            </a:r>
          </a:p>
        </p:txBody>
      </p:sp>
      <p:sp>
        <p:nvSpPr>
          <p:cNvPr id="87" name="Retângulo 86">
            <a:extLst>
              <a:ext uri="{FF2B5EF4-FFF2-40B4-BE49-F238E27FC236}">
                <a16:creationId xmlns:a16="http://schemas.microsoft.com/office/drawing/2014/main" id="{7F2F6DFE-A6BB-4578-882E-89860BBD64ED}"/>
              </a:ext>
            </a:extLst>
          </p:cNvPr>
          <p:cNvSpPr/>
          <p:nvPr/>
        </p:nvSpPr>
        <p:spPr>
          <a:xfrm>
            <a:off x="9028848" y="506814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88" name="CaixaDeTexto 87">
            <a:extLst>
              <a:ext uri="{FF2B5EF4-FFF2-40B4-BE49-F238E27FC236}">
                <a16:creationId xmlns:a16="http://schemas.microsoft.com/office/drawing/2014/main" id="{A7CB6694-A472-428B-8237-28D8B3EBD2D0}"/>
              </a:ext>
            </a:extLst>
          </p:cNvPr>
          <p:cNvSpPr txBox="1"/>
          <p:nvPr/>
        </p:nvSpPr>
        <p:spPr>
          <a:xfrm>
            <a:off x="9162083" y="4652081"/>
            <a:ext cx="857927" cy="338554"/>
          </a:xfrm>
          <a:prstGeom prst="rect">
            <a:avLst/>
          </a:prstGeom>
          <a:noFill/>
        </p:spPr>
        <p:txBody>
          <a:bodyPr wrap="none" rtlCol="0">
            <a:spAutoFit/>
          </a:bodyPr>
          <a:lstStyle/>
          <a:p>
            <a:r>
              <a:rPr lang="en-US" sz="1600" dirty="0"/>
              <a:t>Index 8</a:t>
            </a:r>
          </a:p>
        </p:txBody>
      </p:sp>
      <p:sp>
        <p:nvSpPr>
          <p:cNvPr id="89" name="Retângulo 88">
            <a:extLst>
              <a:ext uri="{FF2B5EF4-FFF2-40B4-BE49-F238E27FC236}">
                <a16:creationId xmlns:a16="http://schemas.microsoft.com/office/drawing/2014/main" id="{6B1039D9-2D94-4A8D-81B9-A6EB61CB68F8}"/>
              </a:ext>
            </a:extLst>
          </p:cNvPr>
          <p:cNvSpPr/>
          <p:nvPr/>
        </p:nvSpPr>
        <p:spPr>
          <a:xfrm>
            <a:off x="10133748" y="506814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90" name="CaixaDeTexto 89">
            <a:extLst>
              <a:ext uri="{FF2B5EF4-FFF2-40B4-BE49-F238E27FC236}">
                <a16:creationId xmlns:a16="http://schemas.microsoft.com/office/drawing/2014/main" id="{4AB03391-DF3B-4AEA-8FD8-E98A5D8636B6}"/>
              </a:ext>
            </a:extLst>
          </p:cNvPr>
          <p:cNvSpPr txBox="1"/>
          <p:nvPr/>
        </p:nvSpPr>
        <p:spPr>
          <a:xfrm>
            <a:off x="10266983" y="4652081"/>
            <a:ext cx="857927" cy="338554"/>
          </a:xfrm>
          <a:prstGeom prst="rect">
            <a:avLst/>
          </a:prstGeom>
          <a:noFill/>
        </p:spPr>
        <p:txBody>
          <a:bodyPr wrap="none" rtlCol="0">
            <a:spAutoFit/>
          </a:bodyPr>
          <a:lstStyle/>
          <a:p>
            <a:r>
              <a:rPr lang="en-US" sz="1600" dirty="0"/>
              <a:t>Index 9</a:t>
            </a:r>
          </a:p>
        </p:txBody>
      </p:sp>
      <p:sp>
        <p:nvSpPr>
          <p:cNvPr id="91" name="Retângulo 90">
            <a:extLst>
              <a:ext uri="{FF2B5EF4-FFF2-40B4-BE49-F238E27FC236}">
                <a16:creationId xmlns:a16="http://schemas.microsoft.com/office/drawing/2014/main" id="{5B213ED3-30E1-40D2-B5B0-EEBDAF544BC1}"/>
              </a:ext>
            </a:extLst>
          </p:cNvPr>
          <p:cNvSpPr/>
          <p:nvPr/>
        </p:nvSpPr>
        <p:spPr>
          <a:xfrm>
            <a:off x="11238648" y="506814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K: 90</a:t>
            </a:r>
          </a:p>
          <a:p>
            <a:pPr algn="ctr"/>
            <a:r>
              <a:rPr lang="en-US" sz="1600" dirty="0"/>
              <a:t>V: 0</a:t>
            </a:r>
          </a:p>
        </p:txBody>
      </p:sp>
      <p:sp>
        <p:nvSpPr>
          <p:cNvPr id="92" name="CaixaDeTexto 91">
            <a:extLst>
              <a:ext uri="{FF2B5EF4-FFF2-40B4-BE49-F238E27FC236}">
                <a16:creationId xmlns:a16="http://schemas.microsoft.com/office/drawing/2014/main" id="{E8A76C5C-69AA-4797-A26C-B04C836C0713}"/>
              </a:ext>
            </a:extLst>
          </p:cNvPr>
          <p:cNvSpPr txBox="1"/>
          <p:nvPr/>
        </p:nvSpPr>
        <p:spPr>
          <a:xfrm>
            <a:off x="11238648" y="4652081"/>
            <a:ext cx="971741" cy="338554"/>
          </a:xfrm>
          <a:prstGeom prst="rect">
            <a:avLst/>
          </a:prstGeom>
          <a:noFill/>
        </p:spPr>
        <p:txBody>
          <a:bodyPr wrap="none" rtlCol="0">
            <a:spAutoFit/>
          </a:bodyPr>
          <a:lstStyle/>
          <a:p>
            <a:r>
              <a:rPr lang="en-US" sz="1600" dirty="0"/>
              <a:t>Index 10</a:t>
            </a:r>
          </a:p>
        </p:txBody>
      </p:sp>
      <p:sp>
        <p:nvSpPr>
          <p:cNvPr id="105" name="Retângulo 104">
            <a:extLst>
              <a:ext uri="{FF2B5EF4-FFF2-40B4-BE49-F238E27FC236}">
                <a16:creationId xmlns:a16="http://schemas.microsoft.com/office/drawing/2014/main" id="{C61E3D0E-7534-4497-992C-8D08E460351E}"/>
              </a:ext>
            </a:extLst>
          </p:cNvPr>
          <p:cNvSpPr/>
          <p:nvPr/>
        </p:nvSpPr>
        <p:spPr>
          <a:xfrm>
            <a:off x="12343548" y="506814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106" name="CaixaDeTexto 105">
            <a:extLst>
              <a:ext uri="{FF2B5EF4-FFF2-40B4-BE49-F238E27FC236}">
                <a16:creationId xmlns:a16="http://schemas.microsoft.com/office/drawing/2014/main" id="{1BA09113-B8AF-4B15-9F98-6DA1C8F3C22B}"/>
              </a:ext>
            </a:extLst>
          </p:cNvPr>
          <p:cNvSpPr txBox="1"/>
          <p:nvPr/>
        </p:nvSpPr>
        <p:spPr>
          <a:xfrm>
            <a:off x="12476783" y="4652081"/>
            <a:ext cx="971741" cy="338554"/>
          </a:xfrm>
          <a:prstGeom prst="rect">
            <a:avLst/>
          </a:prstGeom>
          <a:noFill/>
        </p:spPr>
        <p:txBody>
          <a:bodyPr wrap="none" rtlCol="0">
            <a:spAutoFit/>
          </a:bodyPr>
          <a:lstStyle/>
          <a:p>
            <a:r>
              <a:rPr lang="en-US" sz="1600" dirty="0"/>
              <a:t>Index 11</a:t>
            </a:r>
          </a:p>
        </p:txBody>
      </p:sp>
      <p:sp>
        <p:nvSpPr>
          <p:cNvPr id="107" name="Retângulo 106">
            <a:extLst>
              <a:ext uri="{FF2B5EF4-FFF2-40B4-BE49-F238E27FC236}">
                <a16:creationId xmlns:a16="http://schemas.microsoft.com/office/drawing/2014/main" id="{7295C590-BBFE-49A4-8FA5-DFA465AF93B9}"/>
              </a:ext>
            </a:extLst>
          </p:cNvPr>
          <p:cNvSpPr/>
          <p:nvPr/>
        </p:nvSpPr>
        <p:spPr>
          <a:xfrm>
            <a:off x="13448448" y="506814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108" name="CaixaDeTexto 107">
            <a:extLst>
              <a:ext uri="{FF2B5EF4-FFF2-40B4-BE49-F238E27FC236}">
                <a16:creationId xmlns:a16="http://schemas.microsoft.com/office/drawing/2014/main" id="{D547B058-2581-4E2B-B1EF-38E03B6A81DF}"/>
              </a:ext>
            </a:extLst>
          </p:cNvPr>
          <p:cNvSpPr txBox="1"/>
          <p:nvPr/>
        </p:nvSpPr>
        <p:spPr>
          <a:xfrm>
            <a:off x="13581683" y="4652081"/>
            <a:ext cx="971741" cy="338554"/>
          </a:xfrm>
          <a:prstGeom prst="rect">
            <a:avLst/>
          </a:prstGeom>
          <a:noFill/>
        </p:spPr>
        <p:txBody>
          <a:bodyPr wrap="none" rtlCol="0">
            <a:spAutoFit/>
          </a:bodyPr>
          <a:lstStyle/>
          <a:p>
            <a:r>
              <a:rPr lang="en-US" sz="1600" dirty="0"/>
              <a:t>Index 12</a:t>
            </a:r>
          </a:p>
        </p:txBody>
      </p:sp>
      <p:sp>
        <p:nvSpPr>
          <p:cNvPr id="109" name="Retângulo 108">
            <a:extLst>
              <a:ext uri="{FF2B5EF4-FFF2-40B4-BE49-F238E27FC236}">
                <a16:creationId xmlns:a16="http://schemas.microsoft.com/office/drawing/2014/main" id="{6614F2D9-B12F-4667-B10F-D1ABD2EC87C2}"/>
              </a:ext>
            </a:extLst>
          </p:cNvPr>
          <p:cNvSpPr/>
          <p:nvPr/>
        </p:nvSpPr>
        <p:spPr>
          <a:xfrm>
            <a:off x="14553348" y="506814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110" name="CaixaDeTexto 109">
            <a:extLst>
              <a:ext uri="{FF2B5EF4-FFF2-40B4-BE49-F238E27FC236}">
                <a16:creationId xmlns:a16="http://schemas.microsoft.com/office/drawing/2014/main" id="{AFB96A43-F70D-4DB1-B587-9823DB6C937B}"/>
              </a:ext>
            </a:extLst>
          </p:cNvPr>
          <p:cNvSpPr txBox="1"/>
          <p:nvPr/>
        </p:nvSpPr>
        <p:spPr>
          <a:xfrm>
            <a:off x="14667533" y="4652081"/>
            <a:ext cx="971741" cy="338554"/>
          </a:xfrm>
          <a:prstGeom prst="rect">
            <a:avLst/>
          </a:prstGeom>
          <a:noFill/>
        </p:spPr>
        <p:txBody>
          <a:bodyPr wrap="none" rtlCol="0">
            <a:spAutoFit/>
          </a:bodyPr>
          <a:lstStyle/>
          <a:p>
            <a:r>
              <a:rPr lang="en-US" sz="1600" dirty="0"/>
              <a:t>Index 13</a:t>
            </a:r>
          </a:p>
        </p:txBody>
      </p:sp>
      <p:sp>
        <p:nvSpPr>
          <p:cNvPr id="111" name="Retângulo 110">
            <a:extLst>
              <a:ext uri="{FF2B5EF4-FFF2-40B4-BE49-F238E27FC236}">
                <a16:creationId xmlns:a16="http://schemas.microsoft.com/office/drawing/2014/main" id="{0B490EB3-BDAF-4C52-B656-2D36CA421FB1}"/>
              </a:ext>
            </a:extLst>
          </p:cNvPr>
          <p:cNvSpPr/>
          <p:nvPr/>
        </p:nvSpPr>
        <p:spPr>
          <a:xfrm>
            <a:off x="15639198" y="506814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112" name="CaixaDeTexto 111">
            <a:extLst>
              <a:ext uri="{FF2B5EF4-FFF2-40B4-BE49-F238E27FC236}">
                <a16:creationId xmlns:a16="http://schemas.microsoft.com/office/drawing/2014/main" id="{80254673-B711-42DD-8BC2-EAE5BA953C96}"/>
              </a:ext>
            </a:extLst>
          </p:cNvPr>
          <p:cNvSpPr txBox="1"/>
          <p:nvPr/>
        </p:nvSpPr>
        <p:spPr>
          <a:xfrm>
            <a:off x="15772433" y="4652081"/>
            <a:ext cx="971741" cy="338554"/>
          </a:xfrm>
          <a:prstGeom prst="rect">
            <a:avLst/>
          </a:prstGeom>
          <a:noFill/>
        </p:spPr>
        <p:txBody>
          <a:bodyPr wrap="none" rtlCol="0">
            <a:spAutoFit/>
          </a:bodyPr>
          <a:lstStyle/>
          <a:p>
            <a:r>
              <a:rPr lang="en-US" sz="1600" dirty="0"/>
              <a:t>Index 14</a:t>
            </a:r>
          </a:p>
        </p:txBody>
      </p:sp>
      <p:sp>
        <p:nvSpPr>
          <p:cNvPr id="113" name="Retângulo 112">
            <a:extLst>
              <a:ext uri="{FF2B5EF4-FFF2-40B4-BE49-F238E27FC236}">
                <a16:creationId xmlns:a16="http://schemas.microsoft.com/office/drawing/2014/main" id="{10E63CB2-124E-4E03-8E84-136AACD801F6}"/>
              </a:ext>
            </a:extLst>
          </p:cNvPr>
          <p:cNvSpPr/>
          <p:nvPr/>
        </p:nvSpPr>
        <p:spPr>
          <a:xfrm>
            <a:off x="16744098" y="506814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114" name="CaixaDeTexto 113">
            <a:extLst>
              <a:ext uri="{FF2B5EF4-FFF2-40B4-BE49-F238E27FC236}">
                <a16:creationId xmlns:a16="http://schemas.microsoft.com/office/drawing/2014/main" id="{A8807A39-99D6-4AD1-9400-36E5B379BA1D}"/>
              </a:ext>
            </a:extLst>
          </p:cNvPr>
          <p:cNvSpPr txBox="1"/>
          <p:nvPr/>
        </p:nvSpPr>
        <p:spPr>
          <a:xfrm>
            <a:off x="16877333" y="4652081"/>
            <a:ext cx="971741" cy="338554"/>
          </a:xfrm>
          <a:prstGeom prst="rect">
            <a:avLst/>
          </a:prstGeom>
          <a:noFill/>
        </p:spPr>
        <p:txBody>
          <a:bodyPr wrap="none" rtlCol="0">
            <a:spAutoFit/>
          </a:bodyPr>
          <a:lstStyle/>
          <a:p>
            <a:r>
              <a:rPr lang="en-US" sz="1600" dirty="0"/>
              <a:t>Index 15</a:t>
            </a:r>
          </a:p>
        </p:txBody>
      </p:sp>
      <p:pic>
        <p:nvPicPr>
          <p:cNvPr id="2" name="Imagem 1">
            <a:extLst>
              <a:ext uri="{FF2B5EF4-FFF2-40B4-BE49-F238E27FC236}">
                <a16:creationId xmlns:a16="http://schemas.microsoft.com/office/drawing/2014/main" id="{743A34C2-0571-41AC-950B-0581E86CE584}"/>
              </a:ext>
            </a:extLst>
          </p:cNvPr>
          <p:cNvPicPr>
            <a:picLocks noChangeAspect="1"/>
          </p:cNvPicPr>
          <p:nvPr/>
        </p:nvPicPr>
        <p:blipFill>
          <a:blip r:embed="rId3"/>
          <a:stretch>
            <a:fillRect/>
          </a:stretch>
        </p:blipFill>
        <p:spPr>
          <a:xfrm>
            <a:off x="2954398" y="2171700"/>
            <a:ext cx="6626900" cy="1777214"/>
          </a:xfrm>
          <a:prstGeom prst="rect">
            <a:avLst/>
          </a:prstGeom>
        </p:spPr>
      </p:pic>
      <p:sp>
        <p:nvSpPr>
          <p:cNvPr id="42" name="Google Shape;69;p13">
            <a:extLst>
              <a:ext uri="{FF2B5EF4-FFF2-40B4-BE49-F238E27FC236}">
                <a16:creationId xmlns:a16="http://schemas.microsoft.com/office/drawing/2014/main" id="{0507B7E3-2851-41C5-BEAE-BCBAE5609FE6}"/>
              </a:ext>
            </a:extLst>
          </p:cNvPr>
          <p:cNvSpPr txBox="1">
            <a:spLocks noGrp="1"/>
          </p:cNvSpPr>
          <p:nvPr>
            <p:ph type="body" idx="1"/>
          </p:nvPr>
        </p:nvSpPr>
        <p:spPr>
          <a:xfrm>
            <a:off x="1162050" y="2553074"/>
            <a:ext cx="15963900" cy="2132751"/>
          </a:xfrm>
          <a:prstGeom prst="rect">
            <a:avLst/>
          </a:prstGeom>
        </p:spPr>
        <p:txBody>
          <a:bodyPr spcFirstLastPara="1" wrap="square" lIns="167625" tIns="167625" rIns="167625" bIns="167625" anchor="t" anchorCtr="0">
            <a:noAutofit/>
          </a:bodyPr>
          <a:lstStyle/>
          <a:p>
            <a:pPr marL="0" indent="0">
              <a:lnSpc>
                <a:spcPct val="115000"/>
              </a:lnSpc>
              <a:spcBef>
                <a:spcPts val="400"/>
              </a:spcBef>
              <a:buNone/>
            </a:pPr>
            <a:r>
              <a:rPr lang="en-US" sz="2800" b="1" dirty="0"/>
              <a:t>What if?</a:t>
            </a:r>
          </a:p>
        </p:txBody>
      </p:sp>
      <p:graphicFrame>
        <p:nvGraphicFramePr>
          <p:cNvPr id="45" name="Tabela 44">
            <a:extLst>
              <a:ext uri="{FF2B5EF4-FFF2-40B4-BE49-F238E27FC236}">
                <a16:creationId xmlns:a16="http://schemas.microsoft.com/office/drawing/2014/main" id="{9B7ABEB4-37AD-4BEF-A164-A40E31ECBBAA}"/>
              </a:ext>
            </a:extLst>
          </p:cNvPr>
          <p:cNvGraphicFramePr>
            <a:graphicFrameLocks noGrp="1"/>
          </p:cNvGraphicFramePr>
          <p:nvPr>
            <p:extLst>
              <p:ext uri="{D42A27DB-BD31-4B8C-83A1-F6EECF244321}">
                <p14:modId xmlns:p14="http://schemas.microsoft.com/office/powerpoint/2010/main" val="3988645382"/>
              </p:ext>
            </p:extLst>
          </p:nvPr>
        </p:nvGraphicFramePr>
        <p:xfrm>
          <a:off x="10399077" y="1638300"/>
          <a:ext cx="5717223" cy="2797536"/>
        </p:xfrm>
        <a:graphic>
          <a:graphicData uri="http://schemas.openxmlformats.org/drawingml/2006/table">
            <a:tbl>
              <a:tblPr firstRow="1" bandRow="1">
                <a:tableStyleId>{5C22544A-7EE6-4342-B048-85BDC9FD1C3A}</a:tableStyleId>
              </a:tblPr>
              <a:tblGrid>
                <a:gridCol w="2879581">
                  <a:extLst>
                    <a:ext uri="{9D8B030D-6E8A-4147-A177-3AD203B41FA5}">
                      <a16:colId xmlns:a16="http://schemas.microsoft.com/office/drawing/2014/main" val="3654499171"/>
                    </a:ext>
                  </a:extLst>
                </a:gridCol>
                <a:gridCol w="2837642">
                  <a:extLst>
                    <a:ext uri="{9D8B030D-6E8A-4147-A177-3AD203B41FA5}">
                      <a16:colId xmlns:a16="http://schemas.microsoft.com/office/drawing/2014/main" val="4170806200"/>
                    </a:ext>
                  </a:extLst>
                </a:gridCol>
              </a:tblGrid>
              <a:tr h="684242">
                <a:tc>
                  <a:txBody>
                    <a:bodyPr/>
                    <a:lstStyle/>
                    <a:p>
                      <a:pPr algn="r"/>
                      <a:r>
                        <a:rPr lang="en-US" sz="3200" dirty="0"/>
                        <a:t>Decimal</a:t>
                      </a:r>
                    </a:p>
                  </a:txBody>
                  <a:tcPr/>
                </a:tc>
                <a:tc>
                  <a:txBody>
                    <a:bodyPr/>
                    <a:lstStyle/>
                    <a:p>
                      <a:pPr algn="r"/>
                      <a:r>
                        <a:rPr lang="en-US" sz="3200" dirty="0"/>
                        <a:t>Binary</a:t>
                      </a:r>
                    </a:p>
                  </a:txBody>
                  <a:tcPr/>
                </a:tc>
                <a:extLst>
                  <a:ext uri="{0D108BD9-81ED-4DB2-BD59-A6C34878D82A}">
                    <a16:rowId xmlns:a16="http://schemas.microsoft.com/office/drawing/2014/main" val="538570211"/>
                  </a:ext>
                </a:extLst>
              </a:tr>
              <a:tr h="656316">
                <a:tc>
                  <a:txBody>
                    <a:bodyPr/>
                    <a:lstStyle/>
                    <a:p>
                      <a:pPr algn="r"/>
                      <a:r>
                        <a:rPr lang="en-US" sz="3200" dirty="0"/>
                        <a:t>90</a:t>
                      </a:r>
                    </a:p>
                  </a:txBody>
                  <a:tcPr/>
                </a:tc>
                <a:tc>
                  <a:txBody>
                    <a:bodyPr/>
                    <a:lstStyle/>
                    <a:p>
                      <a:pPr algn="r"/>
                      <a:r>
                        <a:rPr lang="en-US" sz="3200" dirty="0"/>
                        <a:t>1 0 1 1 0 1 0</a:t>
                      </a:r>
                    </a:p>
                  </a:txBody>
                  <a:tcPr/>
                </a:tc>
                <a:extLst>
                  <a:ext uri="{0D108BD9-81ED-4DB2-BD59-A6C34878D82A}">
                    <a16:rowId xmlns:a16="http://schemas.microsoft.com/office/drawing/2014/main" val="1634171095"/>
                  </a:ext>
                </a:extLst>
              </a:tr>
              <a:tr h="678742">
                <a:tc>
                  <a:txBody>
                    <a:bodyPr/>
                    <a:lstStyle/>
                    <a:p>
                      <a:pPr algn="r"/>
                      <a:r>
                        <a:rPr lang="en-US" sz="3200" dirty="0"/>
                        <a:t>15</a:t>
                      </a:r>
                    </a:p>
                  </a:txBody>
                  <a:tcPr/>
                </a:tc>
                <a:tc>
                  <a:txBody>
                    <a:bodyPr/>
                    <a:lstStyle/>
                    <a:p>
                      <a:pPr algn="r"/>
                      <a:r>
                        <a:rPr lang="en-US" sz="3200" dirty="0"/>
                        <a:t>1 1 1 1</a:t>
                      </a:r>
                    </a:p>
                  </a:txBody>
                  <a:tcPr/>
                </a:tc>
                <a:extLst>
                  <a:ext uri="{0D108BD9-81ED-4DB2-BD59-A6C34878D82A}">
                    <a16:rowId xmlns:a16="http://schemas.microsoft.com/office/drawing/2014/main" val="929648173"/>
                  </a:ext>
                </a:extLst>
              </a:tr>
              <a:tr h="117676">
                <a:tc>
                  <a:txBody>
                    <a:bodyPr/>
                    <a:lstStyle/>
                    <a:p>
                      <a:pPr algn="r"/>
                      <a:endParaRPr lang="en-US" sz="200" dirty="0"/>
                    </a:p>
                  </a:txBody>
                  <a:tcPr>
                    <a:solidFill>
                      <a:schemeClr val="accent2"/>
                    </a:solidFill>
                  </a:tcPr>
                </a:tc>
                <a:tc>
                  <a:txBody>
                    <a:bodyPr/>
                    <a:lstStyle/>
                    <a:p>
                      <a:pPr algn="r"/>
                      <a:endParaRPr lang="en-US" sz="200" dirty="0"/>
                    </a:p>
                  </a:txBody>
                  <a:tcPr>
                    <a:solidFill>
                      <a:schemeClr val="accent2"/>
                    </a:solidFill>
                  </a:tcPr>
                </a:tc>
                <a:extLst>
                  <a:ext uri="{0D108BD9-81ED-4DB2-BD59-A6C34878D82A}">
                    <a16:rowId xmlns:a16="http://schemas.microsoft.com/office/drawing/2014/main" val="169716093"/>
                  </a:ext>
                </a:extLst>
              </a:tr>
              <a:tr h="656316">
                <a:tc>
                  <a:txBody>
                    <a:bodyPr/>
                    <a:lstStyle/>
                    <a:p>
                      <a:pPr algn="r"/>
                      <a:r>
                        <a:rPr lang="en-US" sz="3200" dirty="0">
                          <a:solidFill>
                            <a:srgbClr val="FF0000"/>
                          </a:solidFill>
                        </a:rPr>
                        <a:t>10</a:t>
                      </a:r>
                    </a:p>
                  </a:txBody>
                  <a:tcPr/>
                </a:tc>
                <a:tc>
                  <a:txBody>
                    <a:bodyPr/>
                    <a:lstStyle/>
                    <a:p>
                      <a:pPr algn="r"/>
                      <a:r>
                        <a:rPr lang="en-US" sz="3200" dirty="0">
                          <a:solidFill>
                            <a:srgbClr val="FF0000"/>
                          </a:solidFill>
                        </a:rPr>
                        <a:t>0 0 1 0 1 0</a:t>
                      </a:r>
                    </a:p>
                  </a:txBody>
                  <a:tcPr/>
                </a:tc>
                <a:extLst>
                  <a:ext uri="{0D108BD9-81ED-4DB2-BD59-A6C34878D82A}">
                    <a16:rowId xmlns:a16="http://schemas.microsoft.com/office/drawing/2014/main" val="1123556127"/>
                  </a:ext>
                </a:extLst>
              </a:tr>
            </a:tbl>
          </a:graphicData>
        </a:graphic>
      </p:graphicFrame>
      <p:cxnSp>
        <p:nvCxnSpPr>
          <p:cNvPr id="51" name="Conector de Seta Reta 50">
            <a:extLst>
              <a:ext uri="{FF2B5EF4-FFF2-40B4-BE49-F238E27FC236}">
                <a16:creationId xmlns:a16="http://schemas.microsoft.com/office/drawing/2014/main" id="{1C46C6BA-4CB7-445A-8134-4C6D70B011A6}"/>
              </a:ext>
            </a:extLst>
          </p:cNvPr>
          <p:cNvCxnSpPr>
            <a:cxnSpLocks/>
            <a:endCxn id="52" idx="0"/>
          </p:cNvCxnSpPr>
          <p:nvPr/>
        </p:nvCxnSpPr>
        <p:spPr>
          <a:xfrm flipH="1">
            <a:off x="11708358" y="6140917"/>
            <a:ext cx="1" cy="646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tângulo 51">
            <a:extLst>
              <a:ext uri="{FF2B5EF4-FFF2-40B4-BE49-F238E27FC236}">
                <a16:creationId xmlns:a16="http://schemas.microsoft.com/office/drawing/2014/main" id="{E85FC659-ACE8-4F61-A622-265AD60FA414}"/>
              </a:ext>
            </a:extLst>
          </p:cNvPr>
          <p:cNvSpPr/>
          <p:nvPr/>
        </p:nvSpPr>
        <p:spPr>
          <a:xfrm>
            <a:off x="11276358" y="6786934"/>
            <a:ext cx="864000" cy="864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60" name="CaixaDeTexto 59">
            <a:extLst>
              <a:ext uri="{FF2B5EF4-FFF2-40B4-BE49-F238E27FC236}">
                <a16:creationId xmlns:a16="http://schemas.microsoft.com/office/drawing/2014/main" id="{2EE873F1-5724-49FD-B266-51DCB45A8907}"/>
              </a:ext>
            </a:extLst>
          </p:cNvPr>
          <p:cNvSpPr txBox="1"/>
          <p:nvPr/>
        </p:nvSpPr>
        <p:spPr>
          <a:xfrm>
            <a:off x="11657634" y="6271331"/>
            <a:ext cx="553357" cy="307777"/>
          </a:xfrm>
          <a:prstGeom prst="rect">
            <a:avLst/>
          </a:prstGeom>
          <a:noFill/>
        </p:spPr>
        <p:txBody>
          <a:bodyPr wrap="none" rtlCol="0">
            <a:spAutoFit/>
          </a:bodyPr>
          <a:lstStyle/>
          <a:p>
            <a:r>
              <a:rPr lang="en-US" dirty="0"/>
              <a:t>Next</a:t>
            </a:r>
          </a:p>
        </p:txBody>
      </p:sp>
    </p:spTree>
    <p:extLst>
      <p:ext uri="{BB962C8B-B14F-4D97-AF65-F5344CB8AC3E}">
        <p14:creationId xmlns:p14="http://schemas.microsoft.com/office/powerpoint/2010/main" val="38260687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3"/>
          <p:cNvSpPr txBox="1">
            <a:spLocks noGrp="1"/>
          </p:cNvSpPr>
          <p:nvPr>
            <p:ph type="sldNum" idx="12"/>
          </p:nvPr>
        </p:nvSpPr>
        <p:spPr>
          <a:xfrm>
            <a:off x="14019950" y="1839238"/>
            <a:ext cx="4114800" cy="547800"/>
          </a:xfrm>
          <a:prstGeom prst="rect">
            <a:avLst/>
          </a:prstGeom>
          <a:noFill/>
          <a:ln>
            <a:noFill/>
          </a:ln>
        </p:spPr>
        <p:txBody>
          <a:bodyPr spcFirstLastPara="1" wrap="square" lIns="167625" tIns="83775" rIns="167625" bIns="837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31</a:t>
            </a:fld>
            <a:endParaRPr/>
          </a:p>
        </p:txBody>
      </p:sp>
      <p:sp>
        <p:nvSpPr>
          <p:cNvPr id="6" name="Google Shape;89;p16">
            <a:extLst>
              <a:ext uri="{FF2B5EF4-FFF2-40B4-BE49-F238E27FC236}">
                <a16:creationId xmlns:a16="http://schemas.microsoft.com/office/drawing/2014/main" id="{2FF8D9C4-7CD0-4198-9B76-71EEE78345A6}"/>
              </a:ext>
            </a:extLst>
          </p:cNvPr>
          <p:cNvSpPr txBox="1">
            <a:spLocks/>
          </p:cNvSpPr>
          <p:nvPr/>
        </p:nvSpPr>
        <p:spPr>
          <a:xfrm>
            <a:off x="2041625" y="88275"/>
            <a:ext cx="15773400" cy="1366500"/>
          </a:xfrm>
          <a:prstGeom prst="rect">
            <a:avLst/>
          </a:prstGeom>
          <a:noFill/>
          <a:ln>
            <a:noFill/>
          </a:ln>
        </p:spPr>
        <p:txBody>
          <a:bodyPr spcFirstLastPara="1" wrap="square" lIns="167625" tIns="83775" rIns="167625" bIns="83775"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lt1"/>
              </a:buClr>
              <a:buSzPts val="2600"/>
              <a:buFont typeface="Lato"/>
              <a:buNone/>
              <a:defRPr sz="4400" b="0" i="0" u="none" strike="noStrike" cap="none">
                <a:solidFill>
                  <a:schemeClr val="lt1"/>
                </a:solidFill>
                <a:latin typeface="Lato"/>
                <a:ea typeface="Lato"/>
                <a:cs typeface="Lato"/>
                <a:sym typeface="Lato"/>
              </a:defRPr>
            </a:lvl1pPr>
            <a:lvl2pPr marR="0" lvl="1"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9pPr>
          </a:lstStyle>
          <a:p>
            <a:r>
              <a:rPr lang="en-US" dirty="0"/>
              <a:t>HashMap – Put Example</a:t>
            </a:r>
          </a:p>
        </p:txBody>
      </p:sp>
      <p:sp>
        <p:nvSpPr>
          <p:cNvPr id="21" name="Retângulo 20">
            <a:extLst>
              <a:ext uri="{FF2B5EF4-FFF2-40B4-BE49-F238E27FC236}">
                <a16:creationId xmlns:a16="http://schemas.microsoft.com/office/drawing/2014/main" id="{E346D8D0-21BC-47F0-A181-8C92B4F8726B}"/>
              </a:ext>
            </a:extLst>
          </p:cNvPr>
          <p:cNvSpPr/>
          <p:nvPr/>
        </p:nvSpPr>
        <p:spPr>
          <a:xfrm>
            <a:off x="208698" y="506814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38" name="CaixaDeTexto 37">
            <a:extLst>
              <a:ext uri="{FF2B5EF4-FFF2-40B4-BE49-F238E27FC236}">
                <a16:creationId xmlns:a16="http://schemas.microsoft.com/office/drawing/2014/main" id="{C3D31867-0981-4803-9A67-774DBF1E3C77}"/>
              </a:ext>
            </a:extLst>
          </p:cNvPr>
          <p:cNvSpPr txBox="1"/>
          <p:nvPr/>
        </p:nvSpPr>
        <p:spPr>
          <a:xfrm>
            <a:off x="418133" y="4652081"/>
            <a:ext cx="857927" cy="338554"/>
          </a:xfrm>
          <a:prstGeom prst="rect">
            <a:avLst/>
          </a:prstGeom>
          <a:noFill/>
        </p:spPr>
        <p:txBody>
          <a:bodyPr wrap="none" rtlCol="0">
            <a:spAutoFit/>
          </a:bodyPr>
          <a:lstStyle/>
          <a:p>
            <a:r>
              <a:rPr lang="en-US" sz="1600" dirty="0"/>
              <a:t>Index 0</a:t>
            </a:r>
          </a:p>
        </p:txBody>
      </p:sp>
      <p:sp>
        <p:nvSpPr>
          <p:cNvPr id="39" name="Retângulo 38">
            <a:extLst>
              <a:ext uri="{FF2B5EF4-FFF2-40B4-BE49-F238E27FC236}">
                <a16:creationId xmlns:a16="http://schemas.microsoft.com/office/drawing/2014/main" id="{6D522B40-45B0-44A7-A1C4-52C602FA8B37}"/>
              </a:ext>
            </a:extLst>
          </p:cNvPr>
          <p:cNvSpPr/>
          <p:nvPr/>
        </p:nvSpPr>
        <p:spPr>
          <a:xfrm>
            <a:off x="1313598" y="506814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43" name="CaixaDeTexto 42">
            <a:extLst>
              <a:ext uri="{FF2B5EF4-FFF2-40B4-BE49-F238E27FC236}">
                <a16:creationId xmlns:a16="http://schemas.microsoft.com/office/drawing/2014/main" id="{15C87C99-F904-4C4C-8CD7-F112EFC18184}"/>
              </a:ext>
            </a:extLst>
          </p:cNvPr>
          <p:cNvSpPr txBox="1"/>
          <p:nvPr/>
        </p:nvSpPr>
        <p:spPr>
          <a:xfrm>
            <a:off x="1523033" y="4652081"/>
            <a:ext cx="857927" cy="338554"/>
          </a:xfrm>
          <a:prstGeom prst="rect">
            <a:avLst/>
          </a:prstGeom>
          <a:noFill/>
        </p:spPr>
        <p:txBody>
          <a:bodyPr wrap="none" rtlCol="0">
            <a:spAutoFit/>
          </a:bodyPr>
          <a:lstStyle/>
          <a:p>
            <a:r>
              <a:rPr lang="en-US" sz="1600" dirty="0"/>
              <a:t>Index 1</a:t>
            </a:r>
          </a:p>
        </p:txBody>
      </p:sp>
      <p:sp>
        <p:nvSpPr>
          <p:cNvPr id="44" name="Retângulo 43">
            <a:extLst>
              <a:ext uri="{FF2B5EF4-FFF2-40B4-BE49-F238E27FC236}">
                <a16:creationId xmlns:a16="http://schemas.microsoft.com/office/drawing/2014/main" id="{2F919938-5B44-4C37-98A8-CFE4A181A5DB}"/>
              </a:ext>
            </a:extLst>
          </p:cNvPr>
          <p:cNvSpPr/>
          <p:nvPr/>
        </p:nvSpPr>
        <p:spPr>
          <a:xfrm>
            <a:off x="2418498" y="506814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48" name="CaixaDeTexto 47">
            <a:extLst>
              <a:ext uri="{FF2B5EF4-FFF2-40B4-BE49-F238E27FC236}">
                <a16:creationId xmlns:a16="http://schemas.microsoft.com/office/drawing/2014/main" id="{AFD43E45-0BF5-404A-9331-FB8F497C118A}"/>
              </a:ext>
            </a:extLst>
          </p:cNvPr>
          <p:cNvSpPr txBox="1"/>
          <p:nvPr/>
        </p:nvSpPr>
        <p:spPr>
          <a:xfrm>
            <a:off x="2627933" y="4652081"/>
            <a:ext cx="857927" cy="338554"/>
          </a:xfrm>
          <a:prstGeom prst="rect">
            <a:avLst/>
          </a:prstGeom>
          <a:noFill/>
        </p:spPr>
        <p:txBody>
          <a:bodyPr wrap="none" rtlCol="0">
            <a:spAutoFit/>
          </a:bodyPr>
          <a:lstStyle/>
          <a:p>
            <a:r>
              <a:rPr lang="en-US" sz="1600" dirty="0"/>
              <a:t>Index 2</a:t>
            </a:r>
          </a:p>
        </p:txBody>
      </p:sp>
      <p:sp>
        <p:nvSpPr>
          <p:cNvPr id="49" name="Retângulo 48">
            <a:extLst>
              <a:ext uri="{FF2B5EF4-FFF2-40B4-BE49-F238E27FC236}">
                <a16:creationId xmlns:a16="http://schemas.microsoft.com/office/drawing/2014/main" id="{016441C8-71F4-4323-8C19-71322183BA1E}"/>
              </a:ext>
            </a:extLst>
          </p:cNvPr>
          <p:cNvSpPr/>
          <p:nvPr/>
        </p:nvSpPr>
        <p:spPr>
          <a:xfrm>
            <a:off x="3523398" y="506814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53" name="CaixaDeTexto 52">
            <a:extLst>
              <a:ext uri="{FF2B5EF4-FFF2-40B4-BE49-F238E27FC236}">
                <a16:creationId xmlns:a16="http://schemas.microsoft.com/office/drawing/2014/main" id="{DA6676EB-FE9B-4BEB-A9FE-9DCCF186AA47}"/>
              </a:ext>
            </a:extLst>
          </p:cNvPr>
          <p:cNvSpPr txBox="1"/>
          <p:nvPr/>
        </p:nvSpPr>
        <p:spPr>
          <a:xfrm>
            <a:off x="3732833" y="4652081"/>
            <a:ext cx="857927" cy="338554"/>
          </a:xfrm>
          <a:prstGeom prst="rect">
            <a:avLst/>
          </a:prstGeom>
          <a:noFill/>
        </p:spPr>
        <p:txBody>
          <a:bodyPr wrap="none" rtlCol="0">
            <a:spAutoFit/>
          </a:bodyPr>
          <a:lstStyle/>
          <a:p>
            <a:r>
              <a:rPr lang="en-US" sz="1600" dirty="0"/>
              <a:t>Index 3</a:t>
            </a:r>
          </a:p>
        </p:txBody>
      </p:sp>
      <p:sp>
        <p:nvSpPr>
          <p:cNvPr id="54" name="Retângulo 53">
            <a:extLst>
              <a:ext uri="{FF2B5EF4-FFF2-40B4-BE49-F238E27FC236}">
                <a16:creationId xmlns:a16="http://schemas.microsoft.com/office/drawing/2014/main" id="{E6259E22-C74E-4A86-A1DB-E7AF9382AC86}"/>
              </a:ext>
            </a:extLst>
          </p:cNvPr>
          <p:cNvSpPr/>
          <p:nvPr/>
        </p:nvSpPr>
        <p:spPr>
          <a:xfrm>
            <a:off x="4628298" y="506814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K:: 100</a:t>
            </a:r>
          </a:p>
          <a:p>
            <a:pPr algn="ctr"/>
            <a:r>
              <a:rPr lang="en-US" sz="1600" dirty="0"/>
              <a:t>V: 0</a:t>
            </a:r>
          </a:p>
        </p:txBody>
      </p:sp>
      <p:cxnSp>
        <p:nvCxnSpPr>
          <p:cNvPr id="55" name="Conector de Seta Reta 54">
            <a:extLst>
              <a:ext uri="{FF2B5EF4-FFF2-40B4-BE49-F238E27FC236}">
                <a16:creationId xmlns:a16="http://schemas.microsoft.com/office/drawing/2014/main" id="{F262051A-CA4C-406B-946F-B0B6906E9663}"/>
              </a:ext>
            </a:extLst>
          </p:cNvPr>
          <p:cNvCxnSpPr>
            <a:cxnSpLocks/>
            <a:stCxn id="54" idx="2"/>
            <a:endCxn id="56" idx="0"/>
          </p:cNvCxnSpPr>
          <p:nvPr/>
        </p:nvCxnSpPr>
        <p:spPr>
          <a:xfrm flipH="1">
            <a:off x="5174208" y="6159967"/>
            <a:ext cx="1" cy="646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tângulo 55">
            <a:extLst>
              <a:ext uri="{FF2B5EF4-FFF2-40B4-BE49-F238E27FC236}">
                <a16:creationId xmlns:a16="http://schemas.microsoft.com/office/drawing/2014/main" id="{2F49AF20-5B3E-4A89-B90D-7D0F2AC0335F}"/>
              </a:ext>
            </a:extLst>
          </p:cNvPr>
          <p:cNvSpPr/>
          <p:nvPr/>
        </p:nvSpPr>
        <p:spPr>
          <a:xfrm>
            <a:off x="4742208" y="6805984"/>
            <a:ext cx="864000" cy="864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57" name="CaixaDeTexto 56">
            <a:extLst>
              <a:ext uri="{FF2B5EF4-FFF2-40B4-BE49-F238E27FC236}">
                <a16:creationId xmlns:a16="http://schemas.microsoft.com/office/drawing/2014/main" id="{723A2394-3510-4D44-9B75-16916F6E9872}"/>
              </a:ext>
            </a:extLst>
          </p:cNvPr>
          <p:cNvSpPr txBox="1"/>
          <p:nvPr/>
        </p:nvSpPr>
        <p:spPr>
          <a:xfrm>
            <a:off x="5123484" y="6290381"/>
            <a:ext cx="553357" cy="307777"/>
          </a:xfrm>
          <a:prstGeom prst="rect">
            <a:avLst/>
          </a:prstGeom>
          <a:noFill/>
        </p:spPr>
        <p:txBody>
          <a:bodyPr wrap="none" rtlCol="0">
            <a:spAutoFit/>
          </a:bodyPr>
          <a:lstStyle/>
          <a:p>
            <a:r>
              <a:rPr lang="en-US" dirty="0"/>
              <a:t>Next</a:t>
            </a:r>
          </a:p>
        </p:txBody>
      </p:sp>
      <p:sp>
        <p:nvSpPr>
          <p:cNvPr id="58" name="CaixaDeTexto 57">
            <a:extLst>
              <a:ext uri="{FF2B5EF4-FFF2-40B4-BE49-F238E27FC236}">
                <a16:creationId xmlns:a16="http://schemas.microsoft.com/office/drawing/2014/main" id="{58A4A74B-6EE5-4EBB-95D0-3275FA5E3F59}"/>
              </a:ext>
            </a:extLst>
          </p:cNvPr>
          <p:cNvSpPr txBox="1"/>
          <p:nvPr/>
        </p:nvSpPr>
        <p:spPr>
          <a:xfrm>
            <a:off x="4761533" y="4671131"/>
            <a:ext cx="857927" cy="338554"/>
          </a:xfrm>
          <a:prstGeom prst="rect">
            <a:avLst/>
          </a:prstGeom>
          <a:noFill/>
        </p:spPr>
        <p:txBody>
          <a:bodyPr wrap="none" rtlCol="0">
            <a:spAutoFit/>
          </a:bodyPr>
          <a:lstStyle/>
          <a:p>
            <a:r>
              <a:rPr lang="en-US" sz="1600" dirty="0"/>
              <a:t>Index 4</a:t>
            </a:r>
          </a:p>
        </p:txBody>
      </p:sp>
      <p:sp>
        <p:nvSpPr>
          <p:cNvPr id="59" name="Retângulo 58">
            <a:extLst>
              <a:ext uri="{FF2B5EF4-FFF2-40B4-BE49-F238E27FC236}">
                <a16:creationId xmlns:a16="http://schemas.microsoft.com/office/drawing/2014/main" id="{A46DE759-DCFD-40F3-9879-58B8F412BB0A}"/>
              </a:ext>
            </a:extLst>
          </p:cNvPr>
          <p:cNvSpPr/>
          <p:nvPr/>
        </p:nvSpPr>
        <p:spPr>
          <a:xfrm>
            <a:off x="5733198" y="506814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63" name="CaixaDeTexto 62">
            <a:extLst>
              <a:ext uri="{FF2B5EF4-FFF2-40B4-BE49-F238E27FC236}">
                <a16:creationId xmlns:a16="http://schemas.microsoft.com/office/drawing/2014/main" id="{37D1937D-EC1E-49B3-B3EE-ED5ADF1E00A7}"/>
              </a:ext>
            </a:extLst>
          </p:cNvPr>
          <p:cNvSpPr txBox="1"/>
          <p:nvPr/>
        </p:nvSpPr>
        <p:spPr>
          <a:xfrm>
            <a:off x="5866433" y="4652081"/>
            <a:ext cx="857927" cy="338554"/>
          </a:xfrm>
          <a:prstGeom prst="rect">
            <a:avLst/>
          </a:prstGeom>
          <a:noFill/>
        </p:spPr>
        <p:txBody>
          <a:bodyPr wrap="none" rtlCol="0">
            <a:spAutoFit/>
          </a:bodyPr>
          <a:lstStyle/>
          <a:p>
            <a:r>
              <a:rPr lang="en-US" sz="1600" dirty="0"/>
              <a:t>Index 5</a:t>
            </a:r>
          </a:p>
        </p:txBody>
      </p:sp>
      <p:sp>
        <p:nvSpPr>
          <p:cNvPr id="64" name="Retângulo 63">
            <a:extLst>
              <a:ext uri="{FF2B5EF4-FFF2-40B4-BE49-F238E27FC236}">
                <a16:creationId xmlns:a16="http://schemas.microsoft.com/office/drawing/2014/main" id="{F6DB1AED-3551-4857-AACC-FCF619B34062}"/>
              </a:ext>
            </a:extLst>
          </p:cNvPr>
          <p:cNvSpPr/>
          <p:nvPr/>
        </p:nvSpPr>
        <p:spPr>
          <a:xfrm>
            <a:off x="6838098" y="506814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70" name="CaixaDeTexto 69">
            <a:extLst>
              <a:ext uri="{FF2B5EF4-FFF2-40B4-BE49-F238E27FC236}">
                <a16:creationId xmlns:a16="http://schemas.microsoft.com/office/drawing/2014/main" id="{B1C4ADEF-CBCB-4B8C-A08E-4A3348C65E85}"/>
              </a:ext>
            </a:extLst>
          </p:cNvPr>
          <p:cNvSpPr txBox="1"/>
          <p:nvPr/>
        </p:nvSpPr>
        <p:spPr>
          <a:xfrm>
            <a:off x="6971333" y="4652081"/>
            <a:ext cx="857927" cy="338554"/>
          </a:xfrm>
          <a:prstGeom prst="rect">
            <a:avLst/>
          </a:prstGeom>
          <a:noFill/>
        </p:spPr>
        <p:txBody>
          <a:bodyPr wrap="none" rtlCol="0">
            <a:spAutoFit/>
          </a:bodyPr>
          <a:lstStyle/>
          <a:p>
            <a:r>
              <a:rPr lang="en-US" sz="1600" dirty="0"/>
              <a:t>Index 6</a:t>
            </a:r>
          </a:p>
        </p:txBody>
      </p:sp>
      <p:sp>
        <p:nvSpPr>
          <p:cNvPr id="71" name="Retângulo 70">
            <a:extLst>
              <a:ext uri="{FF2B5EF4-FFF2-40B4-BE49-F238E27FC236}">
                <a16:creationId xmlns:a16="http://schemas.microsoft.com/office/drawing/2014/main" id="{43A2788F-30A0-44C4-AE21-32A4F2F7680A}"/>
              </a:ext>
            </a:extLst>
          </p:cNvPr>
          <p:cNvSpPr/>
          <p:nvPr/>
        </p:nvSpPr>
        <p:spPr>
          <a:xfrm>
            <a:off x="7942998" y="506814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75" name="CaixaDeTexto 74">
            <a:extLst>
              <a:ext uri="{FF2B5EF4-FFF2-40B4-BE49-F238E27FC236}">
                <a16:creationId xmlns:a16="http://schemas.microsoft.com/office/drawing/2014/main" id="{B765AB28-10D2-41D5-9D52-68E0BCAC546F}"/>
              </a:ext>
            </a:extLst>
          </p:cNvPr>
          <p:cNvSpPr txBox="1"/>
          <p:nvPr/>
        </p:nvSpPr>
        <p:spPr>
          <a:xfrm>
            <a:off x="8057183" y="4652081"/>
            <a:ext cx="857927" cy="338554"/>
          </a:xfrm>
          <a:prstGeom prst="rect">
            <a:avLst/>
          </a:prstGeom>
          <a:noFill/>
        </p:spPr>
        <p:txBody>
          <a:bodyPr wrap="none" rtlCol="0">
            <a:spAutoFit/>
          </a:bodyPr>
          <a:lstStyle/>
          <a:p>
            <a:r>
              <a:rPr lang="en-US" sz="1600" dirty="0"/>
              <a:t>Index 7</a:t>
            </a:r>
          </a:p>
        </p:txBody>
      </p:sp>
      <p:sp>
        <p:nvSpPr>
          <p:cNvPr id="87" name="Retângulo 86">
            <a:extLst>
              <a:ext uri="{FF2B5EF4-FFF2-40B4-BE49-F238E27FC236}">
                <a16:creationId xmlns:a16="http://schemas.microsoft.com/office/drawing/2014/main" id="{7F2F6DFE-A6BB-4578-882E-89860BBD64ED}"/>
              </a:ext>
            </a:extLst>
          </p:cNvPr>
          <p:cNvSpPr/>
          <p:nvPr/>
        </p:nvSpPr>
        <p:spPr>
          <a:xfrm>
            <a:off x="9028848" y="506814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88" name="CaixaDeTexto 87">
            <a:extLst>
              <a:ext uri="{FF2B5EF4-FFF2-40B4-BE49-F238E27FC236}">
                <a16:creationId xmlns:a16="http://schemas.microsoft.com/office/drawing/2014/main" id="{A7CB6694-A472-428B-8237-28D8B3EBD2D0}"/>
              </a:ext>
            </a:extLst>
          </p:cNvPr>
          <p:cNvSpPr txBox="1"/>
          <p:nvPr/>
        </p:nvSpPr>
        <p:spPr>
          <a:xfrm>
            <a:off x="9162083" y="4652081"/>
            <a:ext cx="857927" cy="338554"/>
          </a:xfrm>
          <a:prstGeom prst="rect">
            <a:avLst/>
          </a:prstGeom>
          <a:noFill/>
        </p:spPr>
        <p:txBody>
          <a:bodyPr wrap="none" rtlCol="0">
            <a:spAutoFit/>
          </a:bodyPr>
          <a:lstStyle/>
          <a:p>
            <a:r>
              <a:rPr lang="en-US" sz="1600" dirty="0"/>
              <a:t>Index 8</a:t>
            </a:r>
          </a:p>
        </p:txBody>
      </p:sp>
      <p:sp>
        <p:nvSpPr>
          <p:cNvPr id="89" name="Retângulo 88">
            <a:extLst>
              <a:ext uri="{FF2B5EF4-FFF2-40B4-BE49-F238E27FC236}">
                <a16:creationId xmlns:a16="http://schemas.microsoft.com/office/drawing/2014/main" id="{6B1039D9-2D94-4A8D-81B9-A6EB61CB68F8}"/>
              </a:ext>
            </a:extLst>
          </p:cNvPr>
          <p:cNvSpPr/>
          <p:nvPr/>
        </p:nvSpPr>
        <p:spPr>
          <a:xfrm>
            <a:off x="10133748" y="506814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90" name="CaixaDeTexto 89">
            <a:extLst>
              <a:ext uri="{FF2B5EF4-FFF2-40B4-BE49-F238E27FC236}">
                <a16:creationId xmlns:a16="http://schemas.microsoft.com/office/drawing/2014/main" id="{4AB03391-DF3B-4AEA-8FD8-E98A5D8636B6}"/>
              </a:ext>
            </a:extLst>
          </p:cNvPr>
          <p:cNvSpPr txBox="1"/>
          <p:nvPr/>
        </p:nvSpPr>
        <p:spPr>
          <a:xfrm>
            <a:off x="10266983" y="4652081"/>
            <a:ext cx="857927" cy="338554"/>
          </a:xfrm>
          <a:prstGeom prst="rect">
            <a:avLst/>
          </a:prstGeom>
          <a:noFill/>
        </p:spPr>
        <p:txBody>
          <a:bodyPr wrap="none" rtlCol="0">
            <a:spAutoFit/>
          </a:bodyPr>
          <a:lstStyle/>
          <a:p>
            <a:r>
              <a:rPr lang="en-US" sz="1600" dirty="0"/>
              <a:t>Index 9</a:t>
            </a:r>
          </a:p>
        </p:txBody>
      </p:sp>
      <p:sp>
        <p:nvSpPr>
          <p:cNvPr id="91" name="Retângulo 90">
            <a:extLst>
              <a:ext uri="{FF2B5EF4-FFF2-40B4-BE49-F238E27FC236}">
                <a16:creationId xmlns:a16="http://schemas.microsoft.com/office/drawing/2014/main" id="{5B213ED3-30E1-40D2-B5B0-EEBDAF544BC1}"/>
              </a:ext>
            </a:extLst>
          </p:cNvPr>
          <p:cNvSpPr/>
          <p:nvPr/>
        </p:nvSpPr>
        <p:spPr>
          <a:xfrm>
            <a:off x="11238648" y="506814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K: 90</a:t>
            </a:r>
          </a:p>
          <a:p>
            <a:pPr algn="ctr"/>
            <a:r>
              <a:rPr lang="en-US" sz="1600" dirty="0"/>
              <a:t>V: 0</a:t>
            </a:r>
          </a:p>
        </p:txBody>
      </p:sp>
      <p:sp>
        <p:nvSpPr>
          <p:cNvPr id="92" name="CaixaDeTexto 91">
            <a:extLst>
              <a:ext uri="{FF2B5EF4-FFF2-40B4-BE49-F238E27FC236}">
                <a16:creationId xmlns:a16="http://schemas.microsoft.com/office/drawing/2014/main" id="{E8A76C5C-69AA-4797-A26C-B04C836C0713}"/>
              </a:ext>
            </a:extLst>
          </p:cNvPr>
          <p:cNvSpPr txBox="1"/>
          <p:nvPr/>
        </p:nvSpPr>
        <p:spPr>
          <a:xfrm>
            <a:off x="11238648" y="4652081"/>
            <a:ext cx="971741" cy="338554"/>
          </a:xfrm>
          <a:prstGeom prst="rect">
            <a:avLst/>
          </a:prstGeom>
          <a:noFill/>
        </p:spPr>
        <p:txBody>
          <a:bodyPr wrap="none" rtlCol="0">
            <a:spAutoFit/>
          </a:bodyPr>
          <a:lstStyle/>
          <a:p>
            <a:r>
              <a:rPr lang="en-US" sz="1600" dirty="0"/>
              <a:t>Index 10</a:t>
            </a:r>
          </a:p>
        </p:txBody>
      </p:sp>
      <p:sp>
        <p:nvSpPr>
          <p:cNvPr id="105" name="Retângulo 104">
            <a:extLst>
              <a:ext uri="{FF2B5EF4-FFF2-40B4-BE49-F238E27FC236}">
                <a16:creationId xmlns:a16="http://schemas.microsoft.com/office/drawing/2014/main" id="{C61E3D0E-7534-4497-992C-8D08E460351E}"/>
              </a:ext>
            </a:extLst>
          </p:cNvPr>
          <p:cNvSpPr/>
          <p:nvPr/>
        </p:nvSpPr>
        <p:spPr>
          <a:xfrm>
            <a:off x="12343548" y="506814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106" name="CaixaDeTexto 105">
            <a:extLst>
              <a:ext uri="{FF2B5EF4-FFF2-40B4-BE49-F238E27FC236}">
                <a16:creationId xmlns:a16="http://schemas.microsoft.com/office/drawing/2014/main" id="{1BA09113-B8AF-4B15-9F98-6DA1C8F3C22B}"/>
              </a:ext>
            </a:extLst>
          </p:cNvPr>
          <p:cNvSpPr txBox="1"/>
          <p:nvPr/>
        </p:nvSpPr>
        <p:spPr>
          <a:xfrm>
            <a:off x="12476783" y="4652081"/>
            <a:ext cx="971741" cy="338554"/>
          </a:xfrm>
          <a:prstGeom prst="rect">
            <a:avLst/>
          </a:prstGeom>
          <a:noFill/>
        </p:spPr>
        <p:txBody>
          <a:bodyPr wrap="none" rtlCol="0">
            <a:spAutoFit/>
          </a:bodyPr>
          <a:lstStyle/>
          <a:p>
            <a:r>
              <a:rPr lang="en-US" sz="1600" dirty="0"/>
              <a:t>Index 11</a:t>
            </a:r>
          </a:p>
        </p:txBody>
      </p:sp>
      <p:sp>
        <p:nvSpPr>
          <p:cNvPr id="107" name="Retângulo 106">
            <a:extLst>
              <a:ext uri="{FF2B5EF4-FFF2-40B4-BE49-F238E27FC236}">
                <a16:creationId xmlns:a16="http://schemas.microsoft.com/office/drawing/2014/main" id="{7295C590-BBFE-49A4-8FA5-DFA465AF93B9}"/>
              </a:ext>
            </a:extLst>
          </p:cNvPr>
          <p:cNvSpPr/>
          <p:nvPr/>
        </p:nvSpPr>
        <p:spPr>
          <a:xfrm>
            <a:off x="13448448" y="506814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108" name="CaixaDeTexto 107">
            <a:extLst>
              <a:ext uri="{FF2B5EF4-FFF2-40B4-BE49-F238E27FC236}">
                <a16:creationId xmlns:a16="http://schemas.microsoft.com/office/drawing/2014/main" id="{D547B058-2581-4E2B-B1EF-38E03B6A81DF}"/>
              </a:ext>
            </a:extLst>
          </p:cNvPr>
          <p:cNvSpPr txBox="1"/>
          <p:nvPr/>
        </p:nvSpPr>
        <p:spPr>
          <a:xfrm>
            <a:off x="13581683" y="4652081"/>
            <a:ext cx="971741" cy="338554"/>
          </a:xfrm>
          <a:prstGeom prst="rect">
            <a:avLst/>
          </a:prstGeom>
          <a:noFill/>
        </p:spPr>
        <p:txBody>
          <a:bodyPr wrap="none" rtlCol="0">
            <a:spAutoFit/>
          </a:bodyPr>
          <a:lstStyle/>
          <a:p>
            <a:r>
              <a:rPr lang="en-US" sz="1600" dirty="0"/>
              <a:t>Index 12</a:t>
            </a:r>
          </a:p>
        </p:txBody>
      </p:sp>
      <p:sp>
        <p:nvSpPr>
          <p:cNvPr id="109" name="Retângulo 108">
            <a:extLst>
              <a:ext uri="{FF2B5EF4-FFF2-40B4-BE49-F238E27FC236}">
                <a16:creationId xmlns:a16="http://schemas.microsoft.com/office/drawing/2014/main" id="{6614F2D9-B12F-4667-B10F-D1ABD2EC87C2}"/>
              </a:ext>
            </a:extLst>
          </p:cNvPr>
          <p:cNvSpPr/>
          <p:nvPr/>
        </p:nvSpPr>
        <p:spPr>
          <a:xfrm>
            <a:off x="14553348" y="506814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110" name="CaixaDeTexto 109">
            <a:extLst>
              <a:ext uri="{FF2B5EF4-FFF2-40B4-BE49-F238E27FC236}">
                <a16:creationId xmlns:a16="http://schemas.microsoft.com/office/drawing/2014/main" id="{AFB96A43-F70D-4DB1-B587-9823DB6C937B}"/>
              </a:ext>
            </a:extLst>
          </p:cNvPr>
          <p:cNvSpPr txBox="1"/>
          <p:nvPr/>
        </p:nvSpPr>
        <p:spPr>
          <a:xfrm>
            <a:off x="14667533" y="4652081"/>
            <a:ext cx="971741" cy="338554"/>
          </a:xfrm>
          <a:prstGeom prst="rect">
            <a:avLst/>
          </a:prstGeom>
          <a:noFill/>
        </p:spPr>
        <p:txBody>
          <a:bodyPr wrap="none" rtlCol="0">
            <a:spAutoFit/>
          </a:bodyPr>
          <a:lstStyle/>
          <a:p>
            <a:r>
              <a:rPr lang="en-US" sz="1600" dirty="0"/>
              <a:t>Index 13</a:t>
            </a:r>
          </a:p>
        </p:txBody>
      </p:sp>
      <p:sp>
        <p:nvSpPr>
          <p:cNvPr id="111" name="Retângulo 110">
            <a:extLst>
              <a:ext uri="{FF2B5EF4-FFF2-40B4-BE49-F238E27FC236}">
                <a16:creationId xmlns:a16="http://schemas.microsoft.com/office/drawing/2014/main" id="{0B490EB3-BDAF-4C52-B656-2D36CA421FB1}"/>
              </a:ext>
            </a:extLst>
          </p:cNvPr>
          <p:cNvSpPr/>
          <p:nvPr/>
        </p:nvSpPr>
        <p:spPr>
          <a:xfrm>
            <a:off x="15639198" y="506814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112" name="CaixaDeTexto 111">
            <a:extLst>
              <a:ext uri="{FF2B5EF4-FFF2-40B4-BE49-F238E27FC236}">
                <a16:creationId xmlns:a16="http://schemas.microsoft.com/office/drawing/2014/main" id="{80254673-B711-42DD-8BC2-EAE5BA953C96}"/>
              </a:ext>
            </a:extLst>
          </p:cNvPr>
          <p:cNvSpPr txBox="1"/>
          <p:nvPr/>
        </p:nvSpPr>
        <p:spPr>
          <a:xfrm>
            <a:off x="15772433" y="4652081"/>
            <a:ext cx="971741" cy="338554"/>
          </a:xfrm>
          <a:prstGeom prst="rect">
            <a:avLst/>
          </a:prstGeom>
          <a:noFill/>
        </p:spPr>
        <p:txBody>
          <a:bodyPr wrap="none" rtlCol="0">
            <a:spAutoFit/>
          </a:bodyPr>
          <a:lstStyle/>
          <a:p>
            <a:r>
              <a:rPr lang="en-US" sz="1600" dirty="0"/>
              <a:t>Index 14</a:t>
            </a:r>
          </a:p>
        </p:txBody>
      </p:sp>
      <p:sp>
        <p:nvSpPr>
          <p:cNvPr id="113" name="Retângulo 112">
            <a:extLst>
              <a:ext uri="{FF2B5EF4-FFF2-40B4-BE49-F238E27FC236}">
                <a16:creationId xmlns:a16="http://schemas.microsoft.com/office/drawing/2014/main" id="{10E63CB2-124E-4E03-8E84-136AACD801F6}"/>
              </a:ext>
            </a:extLst>
          </p:cNvPr>
          <p:cNvSpPr/>
          <p:nvPr/>
        </p:nvSpPr>
        <p:spPr>
          <a:xfrm>
            <a:off x="16744098" y="5068146"/>
            <a:ext cx="1091821" cy="10918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114" name="CaixaDeTexto 113">
            <a:extLst>
              <a:ext uri="{FF2B5EF4-FFF2-40B4-BE49-F238E27FC236}">
                <a16:creationId xmlns:a16="http://schemas.microsoft.com/office/drawing/2014/main" id="{A8807A39-99D6-4AD1-9400-36E5B379BA1D}"/>
              </a:ext>
            </a:extLst>
          </p:cNvPr>
          <p:cNvSpPr txBox="1"/>
          <p:nvPr/>
        </p:nvSpPr>
        <p:spPr>
          <a:xfrm>
            <a:off x="16877333" y="4652081"/>
            <a:ext cx="971741" cy="338554"/>
          </a:xfrm>
          <a:prstGeom prst="rect">
            <a:avLst/>
          </a:prstGeom>
          <a:noFill/>
        </p:spPr>
        <p:txBody>
          <a:bodyPr wrap="none" rtlCol="0">
            <a:spAutoFit/>
          </a:bodyPr>
          <a:lstStyle/>
          <a:p>
            <a:r>
              <a:rPr lang="en-US" sz="1600" dirty="0"/>
              <a:t>Index 15</a:t>
            </a:r>
          </a:p>
        </p:txBody>
      </p:sp>
      <p:pic>
        <p:nvPicPr>
          <p:cNvPr id="2" name="Imagem 1">
            <a:extLst>
              <a:ext uri="{FF2B5EF4-FFF2-40B4-BE49-F238E27FC236}">
                <a16:creationId xmlns:a16="http://schemas.microsoft.com/office/drawing/2014/main" id="{743A34C2-0571-41AC-950B-0581E86CE584}"/>
              </a:ext>
            </a:extLst>
          </p:cNvPr>
          <p:cNvPicPr>
            <a:picLocks noChangeAspect="1"/>
          </p:cNvPicPr>
          <p:nvPr/>
        </p:nvPicPr>
        <p:blipFill>
          <a:blip r:embed="rId3"/>
          <a:stretch>
            <a:fillRect/>
          </a:stretch>
        </p:blipFill>
        <p:spPr>
          <a:xfrm>
            <a:off x="2954398" y="2171700"/>
            <a:ext cx="6626900" cy="1777214"/>
          </a:xfrm>
          <a:prstGeom prst="rect">
            <a:avLst/>
          </a:prstGeom>
        </p:spPr>
      </p:pic>
      <p:sp>
        <p:nvSpPr>
          <p:cNvPr id="42" name="Google Shape;69;p13">
            <a:extLst>
              <a:ext uri="{FF2B5EF4-FFF2-40B4-BE49-F238E27FC236}">
                <a16:creationId xmlns:a16="http://schemas.microsoft.com/office/drawing/2014/main" id="{0507B7E3-2851-41C5-BEAE-BCBAE5609FE6}"/>
              </a:ext>
            </a:extLst>
          </p:cNvPr>
          <p:cNvSpPr txBox="1">
            <a:spLocks noGrp="1"/>
          </p:cNvSpPr>
          <p:nvPr>
            <p:ph type="body" idx="1"/>
          </p:nvPr>
        </p:nvSpPr>
        <p:spPr>
          <a:xfrm>
            <a:off x="1162050" y="2553074"/>
            <a:ext cx="15963900" cy="2132751"/>
          </a:xfrm>
          <a:prstGeom prst="rect">
            <a:avLst/>
          </a:prstGeom>
        </p:spPr>
        <p:txBody>
          <a:bodyPr spcFirstLastPara="1" wrap="square" lIns="167625" tIns="167625" rIns="167625" bIns="167625" anchor="t" anchorCtr="0">
            <a:noAutofit/>
          </a:bodyPr>
          <a:lstStyle/>
          <a:p>
            <a:pPr marL="0" indent="0">
              <a:lnSpc>
                <a:spcPct val="115000"/>
              </a:lnSpc>
              <a:spcBef>
                <a:spcPts val="400"/>
              </a:spcBef>
              <a:buNone/>
            </a:pPr>
            <a:r>
              <a:rPr lang="en-US" sz="2800" b="1" dirty="0"/>
              <a:t>What if?</a:t>
            </a:r>
          </a:p>
        </p:txBody>
      </p:sp>
      <p:graphicFrame>
        <p:nvGraphicFramePr>
          <p:cNvPr id="45" name="Tabela 44">
            <a:extLst>
              <a:ext uri="{FF2B5EF4-FFF2-40B4-BE49-F238E27FC236}">
                <a16:creationId xmlns:a16="http://schemas.microsoft.com/office/drawing/2014/main" id="{9B7ABEB4-37AD-4BEF-A164-A40E31ECBBAA}"/>
              </a:ext>
            </a:extLst>
          </p:cNvPr>
          <p:cNvGraphicFramePr>
            <a:graphicFrameLocks noGrp="1"/>
          </p:cNvGraphicFramePr>
          <p:nvPr>
            <p:extLst>
              <p:ext uri="{D42A27DB-BD31-4B8C-83A1-F6EECF244321}">
                <p14:modId xmlns:p14="http://schemas.microsoft.com/office/powerpoint/2010/main" val="1294972001"/>
              </p:ext>
            </p:extLst>
          </p:nvPr>
        </p:nvGraphicFramePr>
        <p:xfrm>
          <a:off x="10399077" y="1638300"/>
          <a:ext cx="5717223" cy="2797536"/>
        </p:xfrm>
        <a:graphic>
          <a:graphicData uri="http://schemas.openxmlformats.org/drawingml/2006/table">
            <a:tbl>
              <a:tblPr firstRow="1" bandRow="1">
                <a:tableStyleId>{5C22544A-7EE6-4342-B048-85BDC9FD1C3A}</a:tableStyleId>
              </a:tblPr>
              <a:tblGrid>
                <a:gridCol w="2879581">
                  <a:extLst>
                    <a:ext uri="{9D8B030D-6E8A-4147-A177-3AD203B41FA5}">
                      <a16:colId xmlns:a16="http://schemas.microsoft.com/office/drawing/2014/main" val="3654499171"/>
                    </a:ext>
                  </a:extLst>
                </a:gridCol>
                <a:gridCol w="2837642">
                  <a:extLst>
                    <a:ext uri="{9D8B030D-6E8A-4147-A177-3AD203B41FA5}">
                      <a16:colId xmlns:a16="http://schemas.microsoft.com/office/drawing/2014/main" val="4170806200"/>
                    </a:ext>
                  </a:extLst>
                </a:gridCol>
              </a:tblGrid>
              <a:tr h="684242">
                <a:tc>
                  <a:txBody>
                    <a:bodyPr/>
                    <a:lstStyle/>
                    <a:p>
                      <a:pPr algn="r"/>
                      <a:r>
                        <a:rPr lang="en-US" sz="3200" dirty="0"/>
                        <a:t>Decimal</a:t>
                      </a:r>
                    </a:p>
                  </a:txBody>
                  <a:tcPr/>
                </a:tc>
                <a:tc>
                  <a:txBody>
                    <a:bodyPr/>
                    <a:lstStyle/>
                    <a:p>
                      <a:pPr algn="r"/>
                      <a:r>
                        <a:rPr lang="en-US" sz="3200" dirty="0"/>
                        <a:t>Binary</a:t>
                      </a:r>
                    </a:p>
                  </a:txBody>
                  <a:tcPr/>
                </a:tc>
                <a:extLst>
                  <a:ext uri="{0D108BD9-81ED-4DB2-BD59-A6C34878D82A}">
                    <a16:rowId xmlns:a16="http://schemas.microsoft.com/office/drawing/2014/main" val="538570211"/>
                  </a:ext>
                </a:extLst>
              </a:tr>
              <a:tr h="656316">
                <a:tc>
                  <a:txBody>
                    <a:bodyPr/>
                    <a:lstStyle/>
                    <a:p>
                      <a:pPr algn="r"/>
                      <a:r>
                        <a:rPr lang="en-US" sz="3200" dirty="0"/>
                        <a:t>74</a:t>
                      </a:r>
                    </a:p>
                  </a:txBody>
                  <a:tcPr/>
                </a:tc>
                <a:tc>
                  <a:txBody>
                    <a:bodyPr/>
                    <a:lstStyle/>
                    <a:p>
                      <a:pPr algn="r"/>
                      <a:r>
                        <a:rPr lang="en-US" sz="3200" dirty="0"/>
                        <a:t>1 0 0 1 0 1 0</a:t>
                      </a:r>
                    </a:p>
                  </a:txBody>
                  <a:tcPr/>
                </a:tc>
                <a:extLst>
                  <a:ext uri="{0D108BD9-81ED-4DB2-BD59-A6C34878D82A}">
                    <a16:rowId xmlns:a16="http://schemas.microsoft.com/office/drawing/2014/main" val="1634171095"/>
                  </a:ext>
                </a:extLst>
              </a:tr>
              <a:tr h="678742">
                <a:tc>
                  <a:txBody>
                    <a:bodyPr/>
                    <a:lstStyle/>
                    <a:p>
                      <a:pPr algn="r"/>
                      <a:r>
                        <a:rPr lang="en-US" sz="3200" dirty="0"/>
                        <a:t>15</a:t>
                      </a:r>
                    </a:p>
                  </a:txBody>
                  <a:tcPr/>
                </a:tc>
                <a:tc>
                  <a:txBody>
                    <a:bodyPr/>
                    <a:lstStyle/>
                    <a:p>
                      <a:pPr algn="r"/>
                      <a:r>
                        <a:rPr lang="en-US" sz="3200" dirty="0"/>
                        <a:t>1 1 1 1</a:t>
                      </a:r>
                    </a:p>
                  </a:txBody>
                  <a:tcPr/>
                </a:tc>
                <a:extLst>
                  <a:ext uri="{0D108BD9-81ED-4DB2-BD59-A6C34878D82A}">
                    <a16:rowId xmlns:a16="http://schemas.microsoft.com/office/drawing/2014/main" val="929648173"/>
                  </a:ext>
                </a:extLst>
              </a:tr>
              <a:tr h="117676">
                <a:tc>
                  <a:txBody>
                    <a:bodyPr/>
                    <a:lstStyle/>
                    <a:p>
                      <a:pPr algn="r"/>
                      <a:endParaRPr lang="en-US" sz="200" dirty="0"/>
                    </a:p>
                  </a:txBody>
                  <a:tcPr>
                    <a:solidFill>
                      <a:schemeClr val="accent2"/>
                    </a:solidFill>
                  </a:tcPr>
                </a:tc>
                <a:tc>
                  <a:txBody>
                    <a:bodyPr/>
                    <a:lstStyle/>
                    <a:p>
                      <a:pPr algn="r"/>
                      <a:endParaRPr lang="en-US" sz="200" dirty="0"/>
                    </a:p>
                  </a:txBody>
                  <a:tcPr>
                    <a:solidFill>
                      <a:schemeClr val="accent2"/>
                    </a:solidFill>
                  </a:tcPr>
                </a:tc>
                <a:extLst>
                  <a:ext uri="{0D108BD9-81ED-4DB2-BD59-A6C34878D82A}">
                    <a16:rowId xmlns:a16="http://schemas.microsoft.com/office/drawing/2014/main" val="169716093"/>
                  </a:ext>
                </a:extLst>
              </a:tr>
              <a:tr h="656316">
                <a:tc>
                  <a:txBody>
                    <a:bodyPr/>
                    <a:lstStyle/>
                    <a:p>
                      <a:pPr algn="r"/>
                      <a:r>
                        <a:rPr lang="en-US" sz="3200" dirty="0">
                          <a:solidFill>
                            <a:srgbClr val="FF0000"/>
                          </a:solidFill>
                        </a:rPr>
                        <a:t>10</a:t>
                      </a:r>
                    </a:p>
                  </a:txBody>
                  <a:tcPr/>
                </a:tc>
                <a:tc>
                  <a:txBody>
                    <a:bodyPr/>
                    <a:lstStyle/>
                    <a:p>
                      <a:pPr algn="r"/>
                      <a:r>
                        <a:rPr lang="en-US" sz="3200" dirty="0">
                          <a:solidFill>
                            <a:srgbClr val="FF0000"/>
                          </a:solidFill>
                        </a:rPr>
                        <a:t>0 0 1 0 1 0</a:t>
                      </a:r>
                    </a:p>
                  </a:txBody>
                  <a:tcPr/>
                </a:tc>
                <a:extLst>
                  <a:ext uri="{0D108BD9-81ED-4DB2-BD59-A6C34878D82A}">
                    <a16:rowId xmlns:a16="http://schemas.microsoft.com/office/drawing/2014/main" val="1123556127"/>
                  </a:ext>
                </a:extLst>
              </a:tr>
            </a:tbl>
          </a:graphicData>
        </a:graphic>
      </p:graphicFrame>
      <p:cxnSp>
        <p:nvCxnSpPr>
          <p:cNvPr id="51" name="Conector de Seta Reta 50">
            <a:extLst>
              <a:ext uri="{FF2B5EF4-FFF2-40B4-BE49-F238E27FC236}">
                <a16:creationId xmlns:a16="http://schemas.microsoft.com/office/drawing/2014/main" id="{1C46C6BA-4CB7-445A-8134-4C6D70B011A6}"/>
              </a:ext>
            </a:extLst>
          </p:cNvPr>
          <p:cNvCxnSpPr>
            <a:cxnSpLocks/>
            <a:endCxn id="52" idx="0"/>
          </p:cNvCxnSpPr>
          <p:nvPr/>
        </p:nvCxnSpPr>
        <p:spPr>
          <a:xfrm flipH="1">
            <a:off x="11708358" y="6140917"/>
            <a:ext cx="1" cy="646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tângulo 51">
            <a:extLst>
              <a:ext uri="{FF2B5EF4-FFF2-40B4-BE49-F238E27FC236}">
                <a16:creationId xmlns:a16="http://schemas.microsoft.com/office/drawing/2014/main" id="{E85FC659-ACE8-4F61-A622-265AD60FA414}"/>
              </a:ext>
            </a:extLst>
          </p:cNvPr>
          <p:cNvSpPr/>
          <p:nvPr/>
        </p:nvSpPr>
        <p:spPr>
          <a:xfrm>
            <a:off x="11276358" y="6786934"/>
            <a:ext cx="864000" cy="864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K: 74</a:t>
            </a:r>
          </a:p>
          <a:p>
            <a:pPr algn="ctr"/>
            <a:r>
              <a:rPr lang="en-US" sz="1600" dirty="0"/>
              <a:t>V: 0</a:t>
            </a:r>
          </a:p>
        </p:txBody>
      </p:sp>
      <p:sp>
        <p:nvSpPr>
          <p:cNvPr id="60" name="CaixaDeTexto 59">
            <a:extLst>
              <a:ext uri="{FF2B5EF4-FFF2-40B4-BE49-F238E27FC236}">
                <a16:creationId xmlns:a16="http://schemas.microsoft.com/office/drawing/2014/main" id="{2EE873F1-5724-49FD-B266-51DCB45A8907}"/>
              </a:ext>
            </a:extLst>
          </p:cNvPr>
          <p:cNvSpPr txBox="1"/>
          <p:nvPr/>
        </p:nvSpPr>
        <p:spPr>
          <a:xfrm>
            <a:off x="11657634" y="6271331"/>
            <a:ext cx="553357" cy="307777"/>
          </a:xfrm>
          <a:prstGeom prst="rect">
            <a:avLst/>
          </a:prstGeom>
          <a:noFill/>
        </p:spPr>
        <p:txBody>
          <a:bodyPr wrap="none" rtlCol="0">
            <a:spAutoFit/>
          </a:bodyPr>
          <a:lstStyle/>
          <a:p>
            <a:r>
              <a:rPr lang="en-US" dirty="0"/>
              <a:t>Next</a:t>
            </a:r>
          </a:p>
        </p:txBody>
      </p:sp>
      <p:cxnSp>
        <p:nvCxnSpPr>
          <p:cNvPr id="61" name="Conector de Seta Reta 60">
            <a:extLst>
              <a:ext uri="{FF2B5EF4-FFF2-40B4-BE49-F238E27FC236}">
                <a16:creationId xmlns:a16="http://schemas.microsoft.com/office/drawing/2014/main" id="{0AA832FA-EF89-4B5A-9492-0932357E6722}"/>
              </a:ext>
            </a:extLst>
          </p:cNvPr>
          <p:cNvCxnSpPr>
            <a:cxnSpLocks/>
            <a:endCxn id="62" idx="0"/>
          </p:cNvCxnSpPr>
          <p:nvPr/>
        </p:nvCxnSpPr>
        <p:spPr>
          <a:xfrm flipH="1">
            <a:off x="11670258" y="7683967"/>
            <a:ext cx="1" cy="646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tângulo 61">
            <a:extLst>
              <a:ext uri="{FF2B5EF4-FFF2-40B4-BE49-F238E27FC236}">
                <a16:creationId xmlns:a16="http://schemas.microsoft.com/office/drawing/2014/main" id="{34B1BB85-0A3F-4E4D-B8B5-D00579CFB5EA}"/>
              </a:ext>
            </a:extLst>
          </p:cNvPr>
          <p:cNvSpPr/>
          <p:nvPr/>
        </p:nvSpPr>
        <p:spPr>
          <a:xfrm>
            <a:off x="11238258" y="8329984"/>
            <a:ext cx="864000" cy="864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null</a:t>
            </a:r>
          </a:p>
        </p:txBody>
      </p:sp>
      <p:sp>
        <p:nvSpPr>
          <p:cNvPr id="65" name="CaixaDeTexto 64">
            <a:extLst>
              <a:ext uri="{FF2B5EF4-FFF2-40B4-BE49-F238E27FC236}">
                <a16:creationId xmlns:a16="http://schemas.microsoft.com/office/drawing/2014/main" id="{DD8D8644-3B9D-4F8A-862B-2BF11A9E1900}"/>
              </a:ext>
            </a:extLst>
          </p:cNvPr>
          <p:cNvSpPr txBox="1"/>
          <p:nvPr/>
        </p:nvSpPr>
        <p:spPr>
          <a:xfrm>
            <a:off x="11619534" y="7814381"/>
            <a:ext cx="553357" cy="307777"/>
          </a:xfrm>
          <a:prstGeom prst="rect">
            <a:avLst/>
          </a:prstGeom>
          <a:noFill/>
        </p:spPr>
        <p:txBody>
          <a:bodyPr wrap="none" rtlCol="0">
            <a:spAutoFit/>
          </a:bodyPr>
          <a:lstStyle/>
          <a:p>
            <a:r>
              <a:rPr lang="en-US" dirty="0"/>
              <a:t>Next</a:t>
            </a:r>
          </a:p>
        </p:txBody>
      </p:sp>
    </p:spTree>
    <p:extLst>
      <p:ext uri="{BB962C8B-B14F-4D97-AF65-F5344CB8AC3E}">
        <p14:creationId xmlns:p14="http://schemas.microsoft.com/office/powerpoint/2010/main" val="33492463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1773425" y="2387050"/>
            <a:ext cx="15773400" cy="1366500"/>
          </a:xfrm>
          <a:prstGeom prst="rect">
            <a:avLst/>
          </a:prstGeom>
          <a:noFill/>
          <a:ln>
            <a:noFill/>
          </a:ln>
        </p:spPr>
        <p:txBody>
          <a:bodyPr spcFirstLastPara="1" wrap="square" lIns="167625" tIns="83775" rIns="167625" bIns="83775" anchor="ctr" anchorCtr="0">
            <a:noAutofit/>
          </a:bodyPr>
          <a:lstStyle/>
          <a:p>
            <a:pPr marL="0" marR="0" lvl="0" indent="0" algn="l" rtl="0">
              <a:lnSpc>
                <a:spcPct val="90000"/>
              </a:lnSpc>
              <a:spcBef>
                <a:spcPts val="0"/>
              </a:spcBef>
              <a:spcAft>
                <a:spcPts val="0"/>
              </a:spcAft>
              <a:buClr>
                <a:schemeClr val="lt1"/>
              </a:buClr>
              <a:buFont typeface="Lato"/>
              <a:buNone/>
            </a:pPr>
            <a:r>
              <a:rPr lang="en-US"/>
              <a:t>Header</a:t>
            </a:r>
            <a:endParaRPr sz="4400" b="0" i="0" u="none" strike="noStrike" cap="none">
              <a:solidFill>
                <a:schemeClr val="lt1"/>
              </a:solidFill>
              <a:latin typeface="Lato"/>
              <a:ea typeface="Lato"/>
              <a:cs typeface="Lato"/>
              <a:sym typeface="Lato"/>
            </a:endParaRPr>
          </a:p>
        </p:txBody>
      </p:sp>
      <p:sp>
        <p:nvSpPr>
          <p:cNvPr id="68" name="Google Shape;68;p13"/>
          <p:cNvSpPr txBox="1">
            <a:spLocks noGrp="1"/>
          </p:cNvSpPr>
          <p:nvPr>
            <p:ph type="sldNum" idx="12"/>
          </p:nvPr>
        </p:nvSpPr>
        <p:spPr>
          <a:xfrm>
            <a:off x="14019950" y="1839238"/>
            <a:ext cx="4114800" cy="547800"/>
          </a:xfrm>
          <a:prstGeom prst="rect">
            <a:avLst/>
          </a:prstGeom>
          <a:noFill/>
          <a:ln>
            <a:noFill/>
          </a:ln>
        </p:spPr>
        <p:txBody>
          <a:bodyPr spcFirstLastPara="1" wrap="square" lIns="167625" tIns="83775" rIns="167625" bIns="837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32</a:t>
            </a:fld>
            <a:endParaRPr/>
          </a:p>
        </p:txBody>
      </p:sp>
      <p:sp>
        <p:nvSpPr>
          <p:cNvPr id="6" name="Google Shape;89;p16">
            <a:extLst>
              <a:ext uri="{FF2B5EF4-FFF2-40B4-BE49-F238E27FC236}">
                <a16:creationId xmlns:a16="http://schemas.microsoft.com/office/drawing/2014/main" id="{2FF8D9C4-7CD0-4198-9B76-71EEE78345A6}"/>
              </a:ext>
            </a:extLst>
          </p:cNvPr>
          <p:cNvSpPr txBox="1">
            <a:spLocks/>
          </p:cNvSpPr>
          <p:nvPr/>
        </p:nvSpPr>
        <p:spPr>
          <a:xfrm>
            <a:off x="2041625" y="88275"/>
            <a:ext cx="15773400" cy="1366500"/>
          </a:xfrm>
          <a:prstGeom prst="rect">
            <a:avLst/>
          </a:prstGeom>
          <a:noFill/>
          <a:ln>
            <a:noFill/>
          </a:ln>
        </p:spPr>
        <p:txBody>
          <a:bodyPr spcFirstLastPara="1" wrap="square" lIns="167625" tIns="83775" rIns="167625" bIns="83775"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lt1"/>
              </a:buClr>
              <a:buSzPts val="2600"/>
              <a:buFont typeface="Lato"/>
              <a:buNone/>
              <a:defRPr sz="4400" b="0" i="0" u="none" strike="noStrike" cap="none">
                <a:solidFill>
                  <a:schemeClr val="lt1"/>
                </a:solidFill>
                <a:latin typeface="Lato"/>
                <a:ea typeface="Lato"/>
                <a:cs typeface="Lato"/>
                <a:sym typeface="Lato"/>
              </a:defRPr>
            </a:lvl1pPr>
            <a:lvl2pPr marR="0" lvl="1"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9pPr>
          </a:lstStyle>
          <a:p>
            <a:r>
              <a:rPr lang="en-US" dirty="0"/>
              <a:t>HashMap – Put Resize </a:t>
            </a:r>
          </a:p>
        </p:txBody>
      </p:sp>
      <p:pic>
        <p:nvPicPr>
          <p:cNvPr id="10" name="Imagem 9">
            <a:extLst>
              <a:ext uri="{FF2B5EF4-FFF2-40B4-BE49-F238E27FC236}">
                <a16:creationId xmlns:a16="http://schemas.microsoft.com/office/drawing/2014/main" id="{4213BB55-861D-473A-A073-6796314E4E16}"/>
              </a:ext>
            </a:extLst>
          </p:cNvPr>
          <p:cNvPicPr>
            <a:picLocks noChangeAspect="1"/>
          </p:cNvPicPr>
          <p:nvPr/>
        </p:nvPicPr>
        <p:blipFill>
          <a:blip r:embed="rId3"/>
          <a:stretch>
            <a:fillRect/>
          </a:stretch>
        </p:blipFill>
        <p:spPr>
          <a:xfrm>
            <a:off x="-20738" y="2101755"/>
            <a:ext cx="18339756" cy="6086902"/>
          </a:xfrm>
          <a:prstGeom prst="rect">
            <a:avLst/>
          </a:prstGeom>
        </p:spPr>
      </p:pic>
      <p:sp>
        <p:nvSpPr>
          <p:cNvPr id="12" name="Retângulo 11">
            <a:extLst>
              <a:ext uri="{FF2B5EF4-FFF2-40B4-BE49-F238E27FC236}">
                <a16:creationId xmlns:a16="http://schemas.microsoft.com/office/drawing/2014/main" id="{8FF1BCAA-C13B-463D-B542-40E034CE1CBF}"/>
              </a:ext>
            </a:extLst>
          </p:cNvPr>
          <p:cNvSpPr/>
          <p:nvPr/>
        </p:nvSpPr>
        <p:spPr>
          <a:xfrm>
            <a:off x="9026820" y="4989612"/>
            <a:ext cx="234360" cy="307777"/>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17894519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1773425" y="2387050"/>
            <a:ext cx="15773400" cy="1366500"/>
          </a:xfrm>
          <a:prstGeom prst="rect">
            <a:avLst/>
          </a:prstGeom>
          <a:noFill/>
          <a:ln>
            <a:noFill/>
          </a:ln>
        </p:spPr>
        <p:txBody>
          <a:bodyPr spcFirstLastPara="1" wrap="square" lIns="167625" tIns="83775" rIns="167625" bIns="83775" anchor="ctr" anchorCtr="0">
            <a:noAutofit/>
          </a:bodyPr>
          <a:lstStyle/>
          <a:p>
            <a:pPr marL="0" marR="0" lvl="0" indent="0" algn="l" rtl="0">
              <a:lnSpc>
                <a:spcPct val="90000"/>
              </a:lnSpc>
              <a:spcBef>
                <a:spcPts val="0"/>
              </a:spcBef>
              <a:spcAft>
                <a:spcPts val="0"/>
              </a:spcAft>
              <a:buClr>
                <a:schemeClr val="lt1"/>
              </a:buClr>
              <a:buFont typeface="Lato"/>
              <a:buNone/>
            </a:pPr>
            <a:r>
              <a:rPr lang="en-US"/>
              <a:t>Header</a:t>
            </a:r>
            <a:endParaRPr sz="4400" b="0" i="0" u="none" strike="noStrike" cap="none">
              <a:solidFill>
                <a:schemeClr val="lt1"/>
              </a:solidFill>
              <a:latin typeface="Lato"/>
              <a:ea typeface="Lato"/>
              <a:cs typeface="Lato"/>
              <a:sym typeface="Lato"/>
            </a:endParaRPr>
          </a:p>
        </p:txBody>
      </p:sp>
      <p:sp>
        <p:nvSpPr>
          <p:cNvPr id="68" name="Google Shape;68;p13"/>
          <p:cNvSpPr txBox="1">
            <a:spLocks noGrp="1"/>
          </p:cNvSpPr>
          <p:nvPr>
            <p:ph type="sldNum" idx="12"/>
          </p:nvPr>
        </p:nvSpPr>
        <p:spPr>
          <a:xfrm>
            <a:off x="14019950" y="1839238"/>
            <a:ext cx="4114800" cy="547800"/>
          </a:xfrm>
          <a:prstGeom prst="rect">
            <a:avLst/>
          </a:prstGeom>
          <a:noFill/>
          <a:ln>
            <a:noFill/>
          </a:ln>
        </p:spPr>
        <p:txBody>
          <a:bodyPr spcFirstLastPara="1" wrap="square" lIns="167625" tIns="83775" rIns="167625" bIns="837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33</a:t>
            </a:fld>
            <a:endParaRPr/>
          </a:p>
        </p:txBody>
      </p:sp>
      <p:sp>
        <p:nvSpPr>
          <p:cNvPr id="6" name="Google Shape;89;p16">
            <a:extLst>
              <a:ext uri="{FF2B5EF4-FFF2-40B4-BE49-F238E27FC236}">
                <a16:creationId xmlns:a16="http://schemas.microsoft.com/office/drawing/2014/main" id="{2FF8D9C4-7CD0-4198-9B76-71EEE78345A6}"/>
              </a:ext>
            </a:extLst>
          </p:cNvPr>
          <p:cNvSpPr txBox="1">
            <a:spLocks/>
          </p:cNvSpPr>
          <p:nvPr/>
        </p:nvSpPr>
        <p:spPr>
          <a:xfrm>
            <a:off x="2041625" y="88275"/>
            <a:ext cx="15773400" cy="1366500"/>
          </a:xfrm>
          <a:prstGeom prst="rect">
            <a:avLst/>
          </a:prstGeom>
          <a:noFill/>
          <a:ln>
            <a:noFill/>
          </a:ln>
        </p:spPr>
        <p:txBody>
          <a:bodyPr spcFirstLastPara="1" wrap="square" lIns="167625" tIns="83775" rIns="167625" bIns="83775"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lt1"/>
              </a:buClr>
              <a:buSzPts val="2600"/>
              <a:buFont typeface="Lato"/>
              <a:buNone/>
              <a:defRPr sz="4400" b="0" i="0" u="none" strike="noStrike" cap="none">
                <a:solidFill>
                  <a:schemeClr val="lt1"/>
                </a:solidFill>
                <a:latin typeface="Lato"/>
                <a:ea typeface="Lato"/>
                <a:cs typeface="Lato"/>
                <a:sym typeface="Lato"/>
              </a:defRPr>
            </a:lvl1pPr>
            <a:lvl2pPr marR="0" lvl="1"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9pPr>
          </a:lstStyle>
          <a:p>
            <a:r>
              <a:rPr lang="en-US" dirty="0"/>
              <a:t>HashMap – Put Resize </a:t>
            </a:r>
          </a:p>
        </p:txBody>
      </p:sp>
      <p:pic>
        <p:nvPicPr>
          <p:cNvPr id="10" name="Imagem 9">
            <a:extLst>
              <a:ext uri="{FF2B5EF4-FFF2-40B4-BE49-F238E27FC236}">
                <a16:creationId xmlns:a16="http://schemas.microsoft.com/office/drawing/2014/main" id="{4213BB55-861D-473A-A073-6796314E4E16}"/>
              </a:ext>
            </a:extLst>
          </p:cNvPr>
          <p:cNvPicPr>
            <a:picLocks noChangeAspect="1"/>
          </p:cNvPicPr>
          <p:nvPr/>
        </p:nvPicPr>
        <p:blipFill rotWithShape="1">
          <a:blip r:embed="rId3"/>
          <a:srcRect t="70315" b="16228"/>
          <a:stretch/>
        </p:blipFill>
        <p:spPr>
          <a:xfrm>
            <a:off x="0" y="1977469"/>
            <a:ext cx="18339756" cy="819151"/>
          </a:xfrm>
          <a:prstGeom prst="rect">
            <a:avLst/>
          </a:prstGeom>
        </p:spPr>
      </p:pic>
      <p:sp>
        <p:nvSpPr>
          <p:cNvPr id="12" name="Retângulo 11">
            <a:extLst>
              <a:ext uri="{FF2B5EF4-FFF2-40B4-BE49-F238E27FC236}">
                <a16:creationId xmlns:a16="http://schemas.microsoft.com/office/drawing/2014/main" id="{8FF1BCAA-C13B-463D-B542-40E034CE1CBF}"/>
              </a:ext>
            </a:extLst>
          </p:cNvPr>
          <p:cNvSpPr/>
          <p:nvPr/>
        </p:nvSpPr>
        <p:spPr>
          <a:xfrm>
            <a:off x="9026820" y="4989612"/>
            <a:ext cx="234360" cy="307777"/>
          </a:xfrm>
          <a:prstGeom prst="rect">
            <a:avLst/>
          </a:prstGeom>
        </p:spPr>
        <p:txBody>
          <a:bodyPr wrap="none">
            <a:spAutoFit/>
          </a:bodyPr>
          <a:lstStyle/>
          <a:p>
            <a:r>
              <a:rPr lang="en-US" dirty="0"/>
              <a:t> </a:t>
            </a:r>
          </a:p>
        </p:txBody>
      </p:sp>
      <p:sp>
        <p:nvSpPr>
          <p:cNvPr id="7" name="Google Shape;69;p13">
            <a:extLst>
              <a:ext uri="{FF2B5EF4-FFF2-40B4-BE49-F238E27FC236}">
                <a16:creationId xmlns:a16="http://schemas.microsoft.com/office/drawing/2014/main" id="{63DEFBCC-0FD0-40E6-9EDB-829D25CB343D}"/>
              </a:ext>
            </a:extLst>
          </p:cNvPr>
          <p:cNvSpPr txBox="1">
            <a:spLocks noGrp="1"/>
          </p:cNvSpPr>
          <p:nvPr>
            <p:ph type="body" idx="1"/>
          </p:nvPr>
        </p:nvSpPr>
        <p:spPr>
          <a:xfrm>
            <a:off x="1162050" y="2781674"/>
            <a:ext cx="15963900" cy="2132751"/>
          </a:xfrm>
          <a:prstGeom prst="rect">
            <a:avLst/>
          </a:prstGeom>
        </p:spPr>
        <p:txBody>
          <a:bodyPr spcFirstLastPara="1" wrap="square" lIns="167625" tIns="167625" rIns="167625" bIns="167625" anchor="t" anchorCtr="0">
            <a:noAutofit/>
          </a:bodyPr>
          <a:lstStyle/>
          <a:p>
            <a:pPr indent="-457200">
              <a:lnSpc>
                <a:spcPct val="115000"/>
              </a:lnSpc>
              <a:spcBef>
                <a:spcPts val="400"/>
              </a:spcBef>
            </a:pPr>
            <a:r>
              <a:rPr lang="en-US" sz="2800" b="1" dirty="0"/>
              <a:t>Basically, Threshold is the number of buckets times the load factor</a:t>
            </a:r>
          </a:p>
          <a:p>
            <a:pPr indent="-457200">
              <a:lnSpc>
                <a:spcPct val="115000"/>
              </a:lnSpc>
              <a:spcBef>
                <a:spcPts val="400"/>
              </a:spcBef>
            </a:pPr>
            <a:r>
              <a:rPr lang="en-US" sz="2800" b="1" dirty="0"/>
              <a:t>Using the default constructor, the initial capacity (number of buckets) is 16 and the load factor is 0.75 (75%). Then the threshold is 12</a:t>
            </a:r>
          </a:p>
        </p:txBody>
      </p:sp>
    </p:spTree>
    <p:extLst>
      <p:ext uri="{BB962C8B-B14F-4D97-AF65-F5344CB8AC3E}">
        <p14:creationId xmlns:p14="http://schemas.microsoft.com/office/powerpoint/2010/main" val="255204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1773425" y="2387050"/>
            <a:ext cx="15773400" cy="1366500"/>
          </a:xfrm>
          <a:prstGeom prst="rect">
            <a:avLst/>
          </a:prstGeom>
          <a:noFill/>
          <a:ln>
            <a:noFill/>
          </a:ln>
        </p:spPr>
        <p:txBody>
          <a:bodyPr spcFirstLastPara="1" wrap="square" lIns="167625" tIns="83775" rIns="167625" bIns="83775" anchor="ctr" anchorCtr="0">
            <a:noAutofit/>
          </a:bodyPr>
          <a:lstStyle/>
          <a:p>
            <a:pPr marL="0" marR="0" lvl="0" indent="0" algn="l" rtl="0">
              <a:lnSpc>
                <a:spcPct val="90000"/>
              </a:lnSpc>
              <a:spcBef>
                <a:spcPts val="0"/>
              </a:spcBef>
              <a:spcAft>
                <a:spcPts val="0"/>
              </a:spcAft>
              <a:buClr>
                <a:schemeClr val="lt1"/>
              </a:buClr>
              <a:buFont typeface="Lato"/>
              <a:buNone/>
            </a:pPr>
            <a:r>
              <a:rPr lang="en-US"/>
              <a:t>Header</a:t>
            </a:r>
            <a:endParaRPr sz="4400" b="0" i="0" u="none" strike="noStrike" cap="none">
              <a:solidFill>
                <a:schemeClr val="lt1"/>
              </a:solidFill>
              <a:latin typeface="Lato"/>
              <a:ea typeface="Lato"/>
              <a:cs typeface="Lato"/>
              <a:sym typeface="Lato"/>
            </a:endParaRPr>
          </a:p>
        </p:txBody>
      </p:sp>
      <p:sp>
        <p:nvSpPr>
          <p:cNvPr id="68" name="Google Shape;68;p13"/>
          <p:cNvSpPr txBox="1">
            <a:spLocks noGrp="1"/>
          </p:cNvSpPr>
          <p:nvPr>
            <p:ph type="sldNum" idx="12"/>
          </p:nvPr>
        </p:nvSpPr>
        <p:spPr>
          <a:xfrm>
            <a:off x="14019950" y="1839238"/>
            <a:ext cx="4114800" cy="547800"/>
          </a:xfrm>
          <a:prstGeom prst="rect">
            <a:avLst/>
          </a:prstGeom>
          <a:noFill/>
          <a:ln>
            <a:noFill/>
          </a:ln>
        </p:spPr>
        <p:txBody>
          <a:bodyPr spcFirstLastPara="1" wrap="square" lIns="167625" tIns="83775" rIns="167625" bIns="837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34</a:t>
            </a:fld>
            <a:endParaRPr/>
          </a:p>
        </p:txBody>
      </p:sp>
      <p:sp>
        <p:nvSpPr>
          <p:cNvPr id="6" name="Google Shape;89;p16">
            <a:extLst>
              <a:ext uri="{FF2B5EF4-FFF2-40B4-BE49-F238E27FC236}">
                <a16:creationId xmlns:a16="http://schemas.microsoft.com/office/drawing/2014/main" id="{2FF8D9C4-7CD0-4198-9B76-71EEE78345A6}"/>
              </a:ext>
            </a:extLst>
          </p:cNvPr>
          <p:cNvSpPr txBox="1">
            <a:spLocks/>
          </p:cNvSpPr>
          <p:nvPr/>
        </p:nvSpPr>
        <p:spPr>
          <a:xfrm>
            <a:off x="2041625" y="88275"/>
            <a:ext cx="15773400" cy="1366500"/>
          </a:xfrm>
          <a:prstGeom prst="rect">
            <a:avLst/>
          </a:prstGeom>
          <a:noFill/>
          <a:ln>
            <a:noFill/>
          </a:ln>
        </p:spPr>
        <p:txBody>
          <a:bodyPr spcFirstLastPara="1" wrap="square" lIns="167625" tIns="83775" rIns="167625" bIns="83775"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lt1"/>
              </a:buClr>
              <a:buSzPts val="2600"/>
              <a:buFont typeface="Lato"/>
              <a:buNone/>
              <a:defRPr sz="4400" b="0" i="0" u="none" strike="noStrike" cap="none">
                <a:solidFill>
                  <a:schemeClr val="lt1"/>
                </a:solidFill>
                <a:latin typeface="Lato"/>
                <a:ea typeface="Lato"/>
                <a:cs typeface="Lato"/>
                <a:sym typeface="Lato"/>
              </a:defRPr>
            </a:lvl1pPr>
            <a:lvl2pPr marR="0" lvl="1"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9pPr>
          </a:lstStyle>
          <a:p>
            <a:r>
              <a:rPr lang="en-US" dirty="0"/>
              <a:t>HashMap – Put Resize </a:t>
            </a:r>
          </a:p>
        </p:txBody>
      </p:sp>
      <p:sp>
        <p:nvSpPr>
          <p:cNvPr id="12" name="Retângulo 11">
            <a:extLst>
              <a:ext uri="{FF2B5EF4-FFF2-40B4-BE49-F238E27FC236}">
                <a16:creationId xmlns:a16="http://schemas.microsoft.com/office/drawing/2014/main" id="{8FF1BCAA-C13B-463D-B542-40E034CE1CBF}"/>
              </a:ext>
            </a:extLst>
          </p:cNvPr>
          <p:cNvSpPr/>
          <p:nvPr/>
        </p:nvSpPr>
        <p:spPr>
          <a:xfrm>
            <a:off x="9026820" y="4989612"/>
            <a:ext cx="234360" cy="307777"/>
          </a:xfrm>
          <a:prstGeom prst="rect">
            <a:avLst/>
          </a:prstGeom>
        </p:spPr>
        <p:txBody>
          <a:bodyPr wrap="none">
            <a:spAutoFit/>
          </a:bodyPr>
          <a:lstStyle/>
          <a:p>
            <a:r>
              <a:rPr lang="en-US" dirty="0"/>
              <a:t> </a:t>
            </a:r>
          </a:p>
        </p:txBody>
      </p:sp>
      <p:pic>
        <p:nvPicPr>
          <p:cNvPr id="4" name="Imagem 3">
            <a:extLst>
              <a:ext uri="{FF2B5EF4-FFF2-40B4-BE49-F238E27FC236}">
                <a16:creationId xmlns:a16="http://schemas.microsoft.com/office/drawing/2014/main" id="{344097D4-250A-42D8-86EF-151AEBDB4E94}"/>
              </a:ext>
            </a:extLst>
          </p:cNvPr>
          <p:cNvPicPr>
            <a:picLocks noChangeAspect="1"/>
          </p:cNvPicPr>
          <p:nvPr/>
        </p:nvPicPr>
        <p:blipFill rotWithShape="1">
          <a:blip r:embed="rId3"/>
          <a:srcRect l="13677" r="27736"/>
          <a:stretch/>
        </p:blipFill>
        <p:spPr>
          <a:xfrm>
            <a:off x="0" y="1657350"/>
            <a:ext cx="9274813" cy="8477250"/>
          </a:xfrm>
          <a:prstGeom prst="rect">
            <a:avLst/>
          </a:prstGeom>
        </p:spPr>
      </p:pic>
      <p:pic>
        <p:nvPicPr>
          <p:cNvPr id="5" name="Imagem 4">
            <a:extLst>
              <a:ext uri="{FF2B5EF4-FFF2-40B4-BE49-F238E27FC236}">
                <a16:creationId xmlns:a16="http://schemas.microsoft.com/office/drawing/2014/main" id="{2A3CFED8-66AA-4335-ADF6-63DA979D12F3}"/>
              </a:ext>
            </a:extLst>
          </p:cNvPr>
          <p:cNvPicPr>
            <a:picLocks noChangeAspect="1"/>
          </p:cNvPicPr>
          <p:nvPr/>
        </p:nvPicPr>
        <p:blipFill rotWithShape="1">
          <a:blip r:embed="rId4"/>
          <a:srcRect l="21772"/>
          <a:stretch/>
        </p:blipFill>
        <p:spPr>
          <a:xfrm>
            <a:off x="10031529" y="19050"/>
            <a:ext cx="7418272" cy="10265977"/>
          </a:xfrm>
          <a:prstGeom prst="rect">
            <a:avLst/>
          </a:prstGeom>
        </p:spPr>
      </p:pic>
    </p:spTree>
    <p:extLst>
      <p:ext uri="{BB962C8B-B14F-4D97-AF65-F5344CB8AC3E}">
        <p14:creationId xmlns:p14="http://schemas.microsoft.com/office/powerpoint/2010/main" val="25842579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1773425" y="2387050"/>
            <a:ext cx="15773400" cy="1366500"/>
          </a:xfrm>
          <a:prstGeom prst="rect">
            <a:avLst/>
          </a:prstGeom>
          <a:noFill/>
          <a:ln>
            <a:noFill/>
          </a:ln>
        </p:spPr>
        <p:txBody>
          <a:bodyPr spcFirstLastPara="1" wrap="square" lIns="167625" tIns="83775" rIns="167625" bIns="83775" anchor="ctr" anchorCtr="0">
            <a:noAutofit/>
          </a:bodyPr>
          <a:lstStyle/>
          <a:p>
            <a:pPr marL="0" marR="0" lvl="0" indent="0" algn="l" rtl="0">
              <a:lnSpc>
                <a:spcPct val="90000"/>
              </a:lnSpc>
              <a:spcBef>
                <a:spcPts val="0"/>
              </a:spcBef>
              <a:spcAft>
                <a:spcPts val="0"/>
              </a:spcAft>
              <a:buClr>
                <a:schemeClr val="lt1"/>
              </a:buClr>
              <a:buFont typeface="Lato"/>
              <a:buNone/>
            </a:pPr>
            <a:r>
              <a:rPr lang="en-US"/>
              <a:t>Header</a:t>
            </a:r>
            <a:endParaRPr sz="4400" b="0" i="0" u="none" strike="noStrike" cap="none">
              <a:solidFill>
                <a:schemeClr val="lt1"/>
              </a:solidFill>
              <a:latin typeface="Lato"/>
              <a:ea typeface="Lato"/>
              <a:cs typeface="Lato"/>
              <a:sym typeface="Lato"/>
            </a:endParaRPr>
          </a:p>
        </p:txBody>
      </p:sp>
      <p:sp>
        <p:nvSpPr>
          <p:cNvPr id="68" name="Google Shape;68;p13"/>
          <p:cNvSpPr txBox="1">
            <a:spLocks noGrp="1"/>
          </p:cNvSpPr>
          <p:nvPr>
            <p:ph type="sldNum" idx="12"/>
          </p:nvPr>
        </p:nvSpPr>
        <p:spPr>
          <a:xfrm>
            <a:off x="14019950" y="1839238"/>
            <a:ext cx="4114800" cy="547800"/>
          </a:xfrm>
          <a:prstGeom prst="rect">
            <a:avLst/>
          </a:prstGeom>
          <a:noFill/>
          <a:ln>
            <a:noFill/>
          </a:ln>
        </p:spPr>
        <p:txBody>
          <a:bodyPr spcFirstLastPara="1" wrap="square" lIns="167625" tIns="83775" rIns="167625" bIns="837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35</a:t>
            </a:fld>
            <a:endParaRPr/>
          </a:p>
        </p:txBody>
      </p:sp>
      <p:sp>
        <p:nvSpPr>
          <p:cNvPr id="6" name="Google Shape;89;p16">
            <a:extLst>
              <a:ext uri="{FF2B5EF4-FFF2-40B4-BE49-F238E27FC236}">
                <a16:creationId xmlns:a16="http://schemas.microsoft.com/office/drawing/2014/main" id="{2FF8D9C4-7CD0-4198-9B76-71EEE78345A6}"/>
              </a:ext>
            </a:extLst>
          </p:cNvPr>
          <p:cNvSpPr txBox="1">
            <a:spLocks/>
          </p:cNvSpPr>
          <p:nvPr/>
        </p:nvSpPr>
        <p:spPr>
          <a:xfrm>
            <a:off x="2041625" y="88275"/>
            <a:ext cx="15773400" cy="1366500"/>
          </a:xfrm>
          <a:prstGeom prst="rect">
            <a:avLst/>
          </a:prstGeom>
          <a:noFill/>
          <a:ln>
            <a:noFill/>
          </a:ln>
        </p:spPr>
        <p:txBody>
          <a:bodyPr spcFirstLastPara="1" wrap="square" lIns="167625" tIns="83775" rIns="167625" bIns="83775"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lt1"/>
              </a:buClr>
              <a:buSzPts val="2600"/>
              <a:buFont typeface="Lato"/>
              <a:buNone/>
              <a:defRPr sz="4400" b="0" i="0" u="none" strike="noStrike" cap="none">
                <a:solidFill>
                  <a:schemeClr val="lt1"/>
                </a:solidFill>
                <a:latin typeface="Lato"/>
                <a:ea typeface="Lato"/>
                <a:cs typeface="Lato"/>
                <a:sym typeface="Lato"/>
              </a:defRPr>
            </a:lvl1pPr>
            <a:lvl2pPr marR="0" lvl="1"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9pPr>
          </a:lstStyle>
          <a:p>
            <a:r>
              <a:rPr lang="en-US" dirty="0"/>
              <a:t>HashMap – Put Resize</a:t>
            </a:r>
          </a:p>
        </p:txBody>
      </p:sp>
      <p:pic>
        <p:nvPicPr>
          <p:cNvPr id="3074" name="Picture 2" descr="Resultado de imagem para thanos estalando os dedos">
            <a:extLst>
              <a:ext uri="{FF2B5EF4-FFF2-40B4-BE49-F238E27FC236}">
                <a16:creationId xmlns:a16="http://schemas.microsoft.com/office/drawing/2014/main" id="{A7603FFC-29FB-462D-BF78-1B1FEF825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3425" y="1557017"/>
            <a:ext cx="13551174" cy="8716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5880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1773425" y="2387050"/>
            <a:ext cx="15773400" cy="1366500"/>
          </a:xfrm>
          <a:prstGeom prst="rect">
            <a:avLst/>
          </a:prstGeom>
          <a:noFill/>
          <a:ln>
            <a:noFill/>
          </a:ln>
        </p:spPr>
        <p:txBody>
          <a:bodyPr spcFirstLastPara="1" wrap="square" lIns="167625" tIns="83775" rIns="167625" bIns="83775" anchor="ctr" anchorCtr="0">
            <a:noAutofit/>
          </a:bodyPr>
          <a:lstStyle/>
          <a:p>
            <a:pPr marL="0" marR="0" lvl="0" indent="0" algn="l" rtl="0">
              <a:lnSpc>
                <a:spcPct val="90000"/>
              </a:lnSpc>
              <a:spcBef>
                <a:spcPts val="0"/>
              </a:spcBef>
              <a:spcAft>
                <a:spcPts val="0"/>
              </a:spcAft>
              <a:buClr>
                <a:schemeClr val="lt1"/>
              </a:buClr>
              <a:buFont typeface="Lato"/>
              <a:buNone/>
            </a:pPr>
            <a:r>
              <a:rPr lang="en-US" dirty="0"/>
              <a:t>Header</a:t>
            </a:r>
            <a:endParaRPr sz="4400" b="0" i="0" u="none" strike="noStrike" cap="none" dirty="0">
              <a:solidFill>
                <a:schemeClr val="lt1"/>
              </a:solidFill>
              <a:latin typeface="Lato"/>
              <a:ea typeface="Lato"/>
              <a:cs typeface="Lato"/>
              <a:sym typeface="Lato"/>
            </a:endParaRPr>
          </a:p>
        </p:txBody>
      </p:sp>
      <p:sp>
        <p:nvSpPr>
          <p:cNvPr id="68" name="Google Shape;68;p13"/>
          <p:cNvSpPr txBox="1">
            <a:spLocks noGrp="1"/>
          </p:cNvSpPr>
          <p:nvPr>
            <p:ph type="sldNum" idx="12"/>
          </p:nvPr>
        </p:nvSpPr>
        <p:spPr>
          <a:xfrm>
            <a:off x="14019950" y="1839238"/>
            <a:ext cx="4114800" cy="547800"/>
          </a:xfrm>
          <a:prstGeom prst="rect">
            <a:avLst/>
          </a:prstGeom>
          <a:noFill/>
          <a:ln>
            <a:noFill/>
          </a:ln>
        </p:spPr>
        <p:txBody>
          <a:bodyPr spcFirstLastPara="1" wrap="square" lIns="167625" tIns="83775" rIns="167625" bIns="837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36</a:t>
            </a:fld>
            <a:endParaRPr/>
          </a:p>
        </p:txBody>
      </p:sp>
      <p:sp>
        <p:nvSpPr>
          <p:cNvPr id="6" name="Google Shape;89;p16">
            <a:extLst>
              <a:ext uri="{FF2B5EF4-FFF2-40B4-BE49-F238E27FC236}">
                <a16:creationId xmlns:a16="http://schemas.microsoft.com/office/drawing/2014/main" id="{2FF8D9C4-7CD0-4198-9B76-71EEE78345A6}"/>
              </a:ext>
            </a:extLst>
          </p:cNvPr>
          <p:cNvSpPr txBox="1">
            <a:spLocks/>
          </p:cNvSpPr>
          <p:nvPr/>
        </p:nvSpPr>
        <p:spPr>
          <a:xfrm>
            <a:off x="2041625" y="88275"/>
            <a:ext cx="15773400" cy="1366500"/>
          </a:xfrm>
          <a:prstGeom prst="rect">
            <a:avLst/>
          </a:prstGeom>
          <a:noFill/>
          <a:ln>
            <a:noFill/>
          </a:ln>
        </p:spPr>
        <p:txBody>
          <a:bodyPr spcFirstLastPara="1" wrap="square" lIns="167625" tIns="83775" rIns="167625" bIns="83775"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lt1"/>
              </a:buClr>
              <a:buSzPts val="2600"/>
              <a:buFont typeface="Lato"/>
              <a:buNone/>
              <a:defRPr sz="4400" b="0" i="0" u="none" strike="noStrike" cap="none">
                <a:solidFill>
                  <a:schemeClr val="lt1"/>
                </a:solidFill>
                <a:latin typeface="Lato"/>
                <a:ea typeface="Lato"/>
                <a:cs typeface="Lato"/>
                <a:sym typeface="Lato"/>
              </a:defRPr>
            </a:lvl1pPr>
            <a:lvl2pPr marR="0" lvl="1"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9pPr>
          </a:lstStyle>
          <a:p>
            <a:r>
              <a:rPr lang="en-US" dirty="0"/>
              <a:t>HashMap – Put Resize Simplification***</a:t>
            </a:r>
          </a:p>
        </p:txBody>
      </p:sp>
      <p:sp>
        <p:nvSpPr>
          <p:cNvPr id="12" name="Retângulo 11">
            <a:extLst>
              <a:ext uri="{FF2B5EF4-FFF2-40B4-BE49-F238E27FC236}">
                <a16:creationId xmlns:a16="http://schemas.microsoft.com/office/drawing/2014/main" id="{8FF1BCAA-C13B-463D-B542-40E034CE1CBF}"/>
              </a:ext>
            </a:extLst>
          </p:cNvPr>
          <p:cNvSpPr/>
          <p:nvPr/>
        </p:nvSpPr>
        <p:spPr>
          <a:xfrm>
            <a:off x="9026820" y="4989612"/>
            <a:ext cx="234360" cy="307777"/>
          </a:xfrm>
          <a:prstGeom prst="rect">
            <a:avLst/>
          </a:prstGeom>
        </p:spPr>
        <p:txBody>
          <a:bodyPr wrap="none">
            <a:spAutoFit/>
          </a:bodyPr>
          <a:lstStyle/>
          <a:p>
            <a:r>
              <a:rPr lang="en-US" dirty="0"/>
              <a:t> </a:t>
            </a:r>
          </a:p>
        </p:txBody>
      </p:sp>
      <p:pic>
        <p:nvPicPr>
          <p:cNvPr id="2" name="Imagem 1">
            <a:extLst>
              <a:ext uri="{FF2B5EF4-FFF2-40B4-BE49-F238E27FC236}">
                <a16:creationId xmlns:a16="http://schemas.microsoft.com/office/drawing/2014/main" id="{4CB5913E-200B-457B-8BA1-96424B7A44D1}"/>
              </a:ext>
            </a:extLst>
          </p:cNvPr>
          <p:cNvPicPr>
            <a:picLocks noChangeAspect="1"/>
          </p:cNvPicPr>
          <p:nvPr/>
        </p:nvPicPr>
        <p:blipFill>
          <a:blip r:embed="rId3"/>
          <a:stretch>
            <a:fillRect/>
          </a:stretch>
        </p:blipFill>
        <p:spPr>
          <a:xfrm>
            <a:off x="304845" y="4133850"/>
            <a:ext cx="17678310" cy="3476625"/>
          </a:xfrm>
          <a:prstGeom prst="rect">
            <a:avLst/>
          </a:prstGeom>
        </p:spPr>
      </p:pic>
    </p:spTree>
    <p:extLst>
      <p:ext uri="{BB962C8B-B14F-4D97-AF65-F5344CB8AC3E}">
        <p14:creationId xmlns:p14="http://schemas.microsoft.com/office/powerpoint/2010/main" val="41254510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1773425" y="2387050"/>
            <a:ext cx="15773400" cy="1366500"/>
          </a:xfrm>
          <a:prstGeom prst="rect">
            <a:avLst/>
          </a:prstGeom>
          <a:noFill/>
          <a:ln>
            <a:noFill/>
          </a:ln>
        </p:spPr>
        <p:txBody>
          <a:bodyPr spcFirstLastPara="1" wrap="square" lIns="167625" tIns="83775" rIns="167625" bIns="83775" anchor="ctr" anchorCtr="0">
            <a:noAutofit/>
          </a:bodyPr>
          <a:lstStyle/>
          <a:p>
            <a:pPr marL="0" marR="0" lvl="0" indent="0" algn="l" rtl="0">
              <a:lnSpc>
                <a:spcPct val="90000"/>
              </a:lnSpc>
              <a:spcBef>
                <a:spcPts val="0"/>
              </a:spcBef>
              <a:spcAft>
                <a:spcPts val="0"/>
              </a:spcAft>
              <a:buClr>
                <a:schemeClr val="lt1"/>
              </a:buClr>
              <a:buFont typeface="Lato"/>
              <a:buNone/>
            </a:pPr>
            <a:r>
              <a:rPr lang="en-US"/>
              <a:t>Header</a:t>
            </a:r>
            <a:endParaRPr sz="4400" b="0" i="0" u="none" strike="noStrike" cap="none">
              <a:solidFill>
                <a:schemeClr val="lt1"/>
              </a:solidFill>
              <a:latin typeface="Lato"/>
              <a:ea typeface="Lato"/>
              <a:cs typeface="Lato"/>
              <a:sym typeface="Lato"/>
            </a:endParaRPr>
          </a:p>
        </p:txBody>
      </p:sp>
      <p:sp>
        <p:nvSpPr>
          <p:cNvPr id="68" name="Google Shape;68;p13"/>
          <p:cNvSpPr txBox="1">
            <a:spLocks noGrp="1"/>
          </p:cNvSpPr>
          <p:nvPr>
            <p:ph type="sldNum" idx="12"/>
          </p:nvPr>
        </p:nvSpPr>
        <p:spPr>
          <a:xfrm>
            <a:off x="14019950" y="1839238"/>
            <a:ext cx="4114800" cy="547800"/>
          </a:xfrm>
          <a:prstGeom prst="rect">
            <a:avLst/>
          </a:prstGeom>
          <a:noFill/>
          <a:ln>
            <a:noFill/>
          </a:ln>
        </p:spPr>
        <p:txBody>
          <a:bodyPr spcFirstLastPara="1" wrap="square" lIns="167625" tIns="83775" rIns="167625" bIns="837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37</a:t>
            </a:fld>
            <a:endParaRPr/>
          </a:p>
        </p:txBody>
      </p:sp>
      <p:sp>
        <p:nvSpPr>
          <p:cNvPr id="6" name="Google Shape;89;p16">
            <a:extLst>
              <a:ext uri="{FF2B5EF4-FFF2-40B4-BE49-F238E27FC236}">
                <a16:creationId xmlns:a16="http://schemas.microsoft.com/office/drawing/2014/main" id="{2FF8D9C4-7CD0-4198-9B76-71EEE78345A6}"/>
              </a:ext>
            </a:extLst>
          </p:cNvPr>
          <p:cNvSpPr txBox="1">
            <a:spLocks/>
          </p:cNvSpPr>
          <p:nvPr/>
        </p:nvSpPr>
        <p:spPr>
          <a:xfrm>
            <a:off x="2041625" y="88275"/>
            <a:ext cx="15773400" cy="1366500"/>
          </a:xfrm>
          <a:prstGeom prst="rect">
            <a:avLst/>
          </a:prstGeom>
          <a:noFill/>
          <a:ln>
            <a:noFill/>
          </a:ln>
        </p:spPr>
        <p:txBody>
          <a:bodyPr spcFirstLastPara="1" wrap="square" lIns="167625" tIns="83775" rIns="167625" bIns="83775"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lt1"/>
              </a:buClr>
              <a:buSzPts val="2600"/>
              <a:buFont typeface="Lato"/>
              <a:buNone/>
              <a:defRPr sz="4400" b="0" i="0" u="none" strike="noStrike" cap="none">
                <a:solidFill>
                  <a:schemeClr val="lt1"/>
                </a:solidFill>
                <a:latin typeface="Lato"/>
                <a:ea typeface="Lato"/>
                <a:cs typeface="Lato"/>
                <a:sym typeface="Lato"/>
              </a:defRPr>
            </a:lvl1pPr>
            <a:lvl2pPr marR="0" lvl="1"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9pPr>
          </a:lstStyle>
          <a:p>
            <a:r>
              <a:rPr lang="en-US" dirty="0"/>
              <a:t>HashMap – Get </a:t>
            </a:r>
          </a:p>
        </p:txBody>
      </p:sp>
      <p:sp>
        <p:nvSpPr>
          <p:cNvPr id="12" name="Retângulo 11">
            <a:extLst>
              <a:ext uri="{FF2B5EF4-FFF2-40B4-BE49-F238E27FC236}">
                <a16:creationId xmlns:a16="http://schemas.microsoft.com/office/drawing/2014/main" id="{8FF1BCAA-C13B-463D-B542-40E034CE1CBF}"/>
              </a:ext>
            </a:extLst>
          </p:cNvPr>
          <p:cNvSpPr/>
          <p:nvPr/>
        </p:nvSpPr>
        <p:spPr>
          <a:xfrm>
            <a:off x="9026820" y="4989612"/>
            <a:ext cx="234360" cy="307777"/>
          </a:xfrm>
          <a:prstGeom prst="rect">
            <a:avLst/>
          </a:prstGeom>
        </p:spPr>
        <p:txBody>
          <a:bodyPr wrap="none">
            <a:spAutoFit/>
          </a:bodyPr>
          <a:lstStyle/>
          <a:p>
            <a:r>
              <a:rPr lang="en-US" dirty="0"/>
              <a:t> </a:t>
            </a:r>
          </a:p>
        </p:txBody>
      </p:sp>
      <p:pic>
        <p:nvPicPr>
          <p:cNvPr id="3" name="Imagem 2">
            <a:extLst>
              <a:ext uri="{FF2B5EF4-FFF2-40B4-BE49-F238E27FC236}">
                <a16:creationId xmlns:a16="http://schemas.microsoft.com/office/drawing/2014/main" id="{EF667479-ACBB-44B9-A172-507A906CB5D1}"/>
              </a:ext>
            </a:extLst>
          </p:cNvPr>
          <p:cNvPicPr>
            <a:picLocks noChangeAspect="1"/>
          </p:cNvPicPr>
          <p:nvPr/>
        </p:nvPicPr>
        <p:blipFill>
          <a:blip r:embed="rId3"/>
          <a:stretch>
            <a:fillRect/>
          </a:stretch>
        </p:blipFill>
        <p:spPr>
          <a:xfrm>
            <a:off x="2531519" y="1619250"/>
            <a:ext cx="13256267" cy="8629649"/>
          </a:xfrm>
          <a:prstGeom prst="rect">
            <a:avLst/>
          </a:prstGeom>
        </p:spPr>
      </p:pic>
    </p:spTree>
    <p:extLst>
      <p:ext uri="{BB962C8B-B14F-4D97-AF65-F5344CB8AC3E}">
        <p14:creationId xmlns:p14="http://schemas.microsoft.com/office/powerpoint/2010/main" val="26998958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1773425" y="2387050"/>
            <a:ext cx="15773400" cy="1366500"/>
          </a:xfrm>
          <a:prstGeom prst="rect">
            <a:avLst/>
          </a:prstGeom>
          <a:noFill/>
          <a:ln>
            <a:noFill/>
          </a:ln>
        </p:spPr>
        <p:txBody>
          <a:bodyPr spcFirstLastPara="1" wrap="square" lIns="167625" tIns="83775" rIns="167625" bIns="83775" anchor="ctr" anchorCtr="0">
            <a:noAutofit/>
          </a:bodyPr>
          <a:lstStyle/>
          <a:p>
            <a:pPr marL="0" marR="0" lvl="0" indent="0" algn="l" rtl="0">
              <a:lnSpc>
                <a:spcPct val="90000"/>
              </a:lnSpc>
              <a:spcBef>
                <a:spcPts val="0"/>
              </a:spcBef>
              <a:spcAft>
                <a:spcPts val="0"/>
              </a:spcAft>
              <a:buClr>
                <a:schemeClr val="lt1"/>
              </a:buClr>
              <a:buFont typeface="Lato"/>
              <a:buNone/>
            </a:pPr>
            <a:r>
              <a:rPr lang="en-US"/>
              <a:t>Header</a:t>
            </a:r>
            <a:endParaRPr sz="4400" b="0" i="0" u="none" strike="noStrike" cap="none">
              <a:solidFill>
                <a:schemeClr val="lt1"/>
              </a:solidFill>
              <a:latin typeface="Lato"/>
              <a:ea typeface="Lato"/>
              <a:cs typeface="Lato"/>
              <a:sym typeface="Lato"/>
            </a:endParaRPr>
          </a:p>
        </p:txBody>
      </p:sp>
      <p:sp>
        <p:nvSpPr>
          <p:cNvPr id="68" name="Google Shape;68;p13"/>
          <p:cNvSpPr txBox="1">
            <a:spLocks noGrp="1"/>
          </p:cNvSpPr>
          <p:nvPr>
            <p:ph type="sldNum" idx="12"/>
          </p:nvPr>
        </p:nvSpPr>
        <p:spPr>
          <a:xfrm>
            <a:off x="14019950" y="1839238"/>
            <a:ext cx="4114800" cy="547800"/>
          </a:xfrm>
          <a:prstGeom prst="rect">
            <a:avLst/>
          </a:prstGeom>
          <a:noFill/>
          <a:ln>
            <a:noFill/>
          </a:ln>
        </p:spPr>
        <p:txBody>
          <a:bodyPr spcFirstLastPara="1" wrap="square" lIns="167625" tIns="83775" rIns="167625" bIns="837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38</a:t>
            </a:fld>
            <a:endParaRPr/>
          </a:p>
        </p:txBody>
      </p:sp>
      <p:sp>
        <p:nvSpPr>
          <p:cNvPr id="6" name="Google Shape;89;p16">
            <a:extLst>
              <a:ext uri="{FF2B5EF4-FFF2-40B4-BE49-F238E27FC236}">
                <a16:creationId xmlns:a16="http://schemas.microsoft.com/office/drawing/2014/main" id="{2FF8D9C4-7CD0-4198-9B76-71EEE78345A6}"/>
              </a:ext>
            </a:extLst>
          </p:cNvPr>
          <p:cNvSpPr txBox="1">
            <a:spLocks/>
          </p:cNvSpPr>
          <p:nvPr/>
        </p:nvSpPr>
        <p:spPr>
          <a:xfrm>
            <a:off x="2041625" y="88275"/>
            <a:ext cx="15773400" cy="1366500"/>
          </a:xfrm>
          <a:prstGeom prst="rect">
            <a:avLst/>
          </a:prstGeom>
          <a:noFill/>
          <a:ln>
            <a:noFill/>
          </a:ln>
        </p:spPr>
        <p:txBody>
          <a:bodyPr spcFirstLastPara="1" wrap="square" lIns="167625" tIns="83775" rIns="167625" bIns="83775"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lt1"/>
              </a:buClr>
              <a:buSzPts val="2600"/>
              <a:buFont typeface="Lato"/>
              <a:buNone/>
              <a:defRPr sz="4400" b="0" i="0" u="none" strike="noStrike" cap="none">
                <a:solidFill>
                  <a:schemeClr val="lt1"/>
                </a:solidFill>
                <a:latin typeface="Lato"/>
                <a:ea typeface="Lato"/>
                <a:cs typeface="Lato"/>
                <a:sym typeface="Lato"/>
              </a:defRPr>
            </a:lvl1pPr>
            <a:lvl2pPr marR="0" lvl="1"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9pPr>
          </a:lstStyle>
          <a:p>
            <a:r>
              <a:rPr lang="en-US" dirty="0"/>
              <a:t>HashMap – Get</a:t>
            </a:r>
          </a:p>
        </p:txBody>
      </p:sp>
      <p:pic>
        <p:nvPicPr>
          <p:cNvPr id="3074" name="Picture 2" descr="Resultado de imagem para thanos estalando os dedos">
            <a:extLst>
              <a:ext uri="{FF2B5EF4-FFF2-40B4-BE49-F238E27FC236}">
                <a16:creationId xmlns:a16="http://schemas.microsoft.com/office/drawing/2014/main" id="{A7603FFC-29FB-462D-BF78-1B1FEF825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3425" y="1557017"/>
            <a:ext cx="13551174" cy="8716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7645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1773425" y="2387050"/>
            <a:ext cx="15773400" cy="1366500"/>
          </a:xfrm>
          <a:prstGeom prst="rect">
            <a:avLst/>
          </a:prstGeom>
          <a:noFill/>
          <a:ln>
            <a:noFill/>
          </a:ln>
        </p:spPr>
        <p:txBody>
          <a:bodyPr spcFirstLastPara="1" wrap="square" lIns="167625" tIns="83775" rIns="167625" bIns="83775" anchor="ctr" anchorCtr="0">
            <a:noAutofit/>
          </a:bodyPr>
          <a:lstStyle/>
          <a:p>
            <a:pPr marL="0" marR="0" lvl="0" indent="0" algn="l" rtl="0">
              <a:lnSpc>
                <a:spcPct val="90000"/>
              </a:lnSpc>
              <a:spcBef>
                <a:spcPts val="0"/>
              </a:spcBef>
              <a:spcAft>
                <a:spcPts val="0"/>
              </a:spcAft>
              <a:buClr>
                <a:schemeClr val="lt1"/>
              </a:buClr>
              <a:buFont typeface="Lato"/>
              <a:buNone/>
            </a:pPr>
            <a:r>
              <a:rPr lang="en-US"/>
              <a:t>Header</a:t>
            </a:r>
            <a:endParaRPr sz="4400" b="0" i="0" u="none" strike="noStrike" cap="none">
              <a:solidFill>
                <a:schemeClr val="lt1"/>
              </a:solidFill>
              <a:latin typeface="Lato"/>
              <a:ea typeface="Lato"/>
              <a:cs typeface="Lato"/>
              <a:sym typeface="Lato"/>
            </a:endParaRPr>
          </a:p>
        </p:txBody>
      </p:sp>
      <p:sp>
        <p:nvSpPr>
          <p:cNvPr id="68" name="Google Shape;68;p13"/>
          <p:cNvSpPr txBox="1">
            <a:spLocks noGrp="1"/>
          </p:cNvSpPr>
          <p:nvPr>
            <p:ph type="sldNum" idx="12"/>
          </p:nvPr>
        </p:nvSpPr>
        <p:spPr>
          <a:xfrm>
            <a:off x="14019950" y="1839238"/>
            <a:ext cx="4114800" cy="547800"/>
          </a:xfrm>
          <a:prstGeom prst="rect">
            <a:avLst/>
          </a:prstGeom>
          <a:noFill/>
          <a:ln>
            <a:noFill/>
          </a:ln>
        </p:spPr>
        <p:txBody>
          <a:bodyPr spcFirstLastPara="1" wrap="square" lIns="167625" tIns="83775" rIns="167625" bIns="837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39</a:t>
            </a:fld>
            <a:endParaRPr/>
          </a:p>
        </p:txBody>
      </p:sp>
      <p:sp>
        <p:nvSpPr>
          <p:cNvPr id="6" name="Google Shape;89;p16">
            <a:extLst>
              <a:ext uri="{FF2B5EF4-FFF2-40B4-BE49-F238E27FC236}">
                <a16:creationId xmlns:a16="http://schemas.microsoft.com/office/drawing/2014/main" id="{2FF8D9C4-7CD0-4198-9B76-71EEE78345A6}"/>
              </a:ext>
            </a:extLst>
          </p:cNvPr>
          <p:cNvSpPr txBox="1">
            <a:spLocks/>
          </p:cNvSpPr>
          <p:nvPr/>
        </p:nvSpPr>
        <p:spPr>
          <a:xfrm>
            <a:off x="2041625" y="88275"/>
            <a:ext cx="15773400" cy="1366500"/>
          </a:xfrm>
          <a:prstGeom prst="rect">
            <a:avLst/>
          </a:prstGeom>
          <a:noFill/>
          <a:ln>
            <a:noFill/>
          </a:ln>
        </p:spPr>
        <p:txBody>
          <a:bodyPr spcFirstLastPara="1" wrap="square" lIns="167625" tIns="83775" rIns="167625" bIns="83775"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lt1"/>
              </a:buClr>
              <a:buSzPts val="2600"/>
              <a:buFont typeface="Lato"/>
              <a:buNone/>
              <a:defRPr sz="4400" b="0" i="0" u="none" strike="noStrike" cap="none">
                <a:solidFill>
                  <a:schemeClr val="lt1"/>
                </a:solidFill>
                <a:latin typeface="Lato"/>
                <a:ea typeface="Lato"/>
                <a:cs typeface="Lato"/>
                <a:sym typeface="Lato"/>
              </a:defRPr>
            </a:lvl1pPr>
            <a:lvl2pPr marR="0" lvl="1"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9pPr>
          </a:lstStyle>
          <a:p>
            <a:r>
              <a:rPr lang="en-US" dirty="0"/>
              <a:t>HashMap – Get </a:t>
            </a:r>
          </a:p>
        </p:txBody>
      </p:sp>
      <p:sp>
        <p:nvSpPr>
          <p:cNvPr id="12" name="Retângulo 11">
            <a:extLst>
              <a:ext uri="{FF2B5EF4-FFF2-40B4-BE49-F238E27FC236}">
                <a16:creationId xmlns:a16="http://schemas.microsoft.com/office/drawing/2014/main" id="{8FF1BCAA-C13B-463D-B542-40E034CE1CBF}"/>
              </a:ext>
            </a:extLst>
          </p:cNvPr>
          <p:cNvSpPr/>
          <p:nvPr/>
        </p:nvSpPr>
        <p:spPr>
          <a:xfrm>
            <a:off x="9026820" y="4989612"/>
            <a:ext cx="234360" cy="307777"/>
          </a:xfrm>
          <a:prstGeom prst="rect">
            <a:avLst/>
          </a:prstGeom>
        </p:spPr>
        <p:txBody>
          <a:bodyPr wrap="none">
            <a:spAutoFit/>
          </a:bodyPr>
          <a:lstStyle/>
          <a:p>
            <a:r>
              <a:rPr lang="en-US" dirty="0"/>
              <a:t> </a:t>
            </a:r>
          </a:p>
        </p:txBody>
      </p:sp>
      <p:pic>
        <p:nvPicPr>
          <p:cNvPr id="3" name="Imagem 2">
            <a:extLst>
              <a:ext uri="{FF2B5EF4-FFF2-40B4-BE49-F238E27FC236}">
                <a16:creationId xmlns:a16="http://schemas.microsoft.com/office/drawing/2014/main" id="{EF667479-ACBB-44B9-A172-507A906CB5D1}"/>
              </a:ext>
            </a:extLst>
          </p:cNvPr>
          <p:cNvPicPr>
            <a:picLocks noChangeAspect="1"/>
          </p:cNvPicPr>
          <p:nvPr/>
        </p:nvPicPr>
        <p:blipFill rotWithShape="1">
          <a:blip r:embed="rId3"/>
          <a:srcRect t="63576" b="16115"/>
          <a:stretch/>
        </p:blipFill>
        <p:spPr>
          <a:xfrm>
            <a:off x="1329901" y="3543300"/>
            <a:ext cx="13699791" cy="1811239"/>
          </a:xfrm>
          <a:prstGeom prst="rect">
            <a:avLst/>
          </a:prstGeom>
        </p:spPr>
      </p:pic>
      <p:sp>
        <p:nvSpPr>
          <p:cNvPr id="7" name="Google Shape;69;p13">
            <a:extLst>
              <a:ext uri="{FF2B5EF4-FFF2-40B4-BE49-F238E27FC236}">
                <a16:creationId xmlns:a16="http://schemas.microsoft.com/office/drawing/2014/main" id="{F712FEB9-C1E4-4E6C-AAD4-76A3DDC53F28}"/>
              </a:ext>
            </a:extLst>
          </p:cNvPr>
          <p:cNvSpPr txBox="1">
            <a:spLocks noGrp="1"/>
          </p:cNvSpPr>
          <p:nvPr>
            <p:ph type="body" idx="1"/>
          </p:nvPr>
        </p:nvSpPr>
        <p:spPr>
          <a:xfrm>
            <a:off x="1162050" y="2679300"/>
            <a:ext cx="15963900" cy="2006525"/>
          </a:xfrm>
          <a:prstGeom prst="rect">
            <a:avLst/>
          </a:prstGeom>
        </p:spPr>
        <p:txBody>
          <a:bodyPr spcFirstLastPara="1" wrap="square" lIns="167625" tIns="167625" rIns="167625" bIns="167625" anchor="t" anchorCtr="0">
            <a:noAutofit/>
          </a:bodyPr>
          <a:lstStyle/>
          <a:p>
            <a:pPr marL="0" indent="0">
              <a:lnSpc>
                <a:spcPct val="115000"/>
              </a:lnSpc>
              <a:spcBef>
                <a:spcPts val="400"/>
              </a:spcBef>
              <a:buNone/>
            </a:pPr>
            <a:r>
              <a:rPr lang="en-US" sz="2800" b="1" dirty="0"/>
              <a:t>					e = table[(</a:t>
            </a:r>
            <a:r>
              <a:rPr lang="en-US" sz="2800" b="1" dirty="0" err="1"/>
              <a:t>tableSize</a:t>
            </a:r>
            <a:r>
              <a:rPr lang="en-US" sz="2800" b="1" dirty="0"/>
              <a:t> - 1) &amp; hash]</a:t>
            </a:r>
          </a:p>
        </p:txBody>
      </p:sp>
      <p:sp>
        <p:nvSpPr>
          <p:cNvPr id="8" name="Retângulo 7">
            <a:extLst>
              <a:ext uri="{FF2B5EF4-FFF2-40B4-BE49-F238E27FC236}">
                <a16:creationId xmlns:a16="http://schemas.microsoft.com/office/drawing/2014/main" id="{E346D8D0-21BC-47F0-A181-8C92B4F8726B}"/>
              </a:ext>
            </a:extLst>
          </p:cNvPr>
          <p:cNvSpPr/>
          <p:nvPr/>
        </p:nvSpPr>
        <p:spPr>
          <a:xfrm>
            <a:off x="323812" y="5993714"/>
            <a:ext cx="1091821" cy="109182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600" dirty="0"/>
              <a:t>null</a:t>
            </a:r>
          </a:p>
        </p:txBody>
      </p:sp>
      <p:sp>
        <p:nvSpPr>
          <p:cNvPr id="9" name="CaixaDeTexto 37">
            <a:extLst>
              <a:ext uri="{FF2B5EF4-FFF2-40B4-BE49-F238E27FC236}">
                <a16:creationId xmlns:a16="http://schemas.microsoft.com/office/drawing/2014/main" id="{C3D31867-0981-4803-9A67-774DBF1E3C77}"/>
              </a:ext>
            </a:extLst>
          </p:cNvPr>
          <p:cNvSpPr txBox="1"/>
          <p:nvPr/>
        </p:nvSpPr>
        <p:spPr>
          <a:xfrm>
            <a:off x="533247" y="5577649"/>
            <a:ext cx="857927" cy="338554"/>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t>Index 0</a:t>
            </a:r>
          </a:p>
        </p:txBody>
      </p:sp>
      <p:sp>
        <p:nvSpPr>
          <p:cNvPr id="10" name="Retângulo 9">
            <a:extLst>
              <a:ext uri="{FF2B5EF4-FFF2-40B4-BE49-F238E27FC236}">
                <a16:creationId xmlns:a16="http://schemas.microsoft.com/office/drawing/2014/main" id="{6D522B40-45B0-44A7-A1C4-52C602FA8B37}"/>
              </a:ext>
            </a:extLst>
          </p:cNvPr>
          <p:cNvSpPr/>
          <p:nvPr/>
        </p:nvSpPr>
        <p:spPr>
          <a:xfrm>
            <a:off x="1428712" y="5993714"/>
            <a:ext cx="1091821" cy="109182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600" dirty="0"/>
              <a:t>null</a:t>
            </a:r>
          </a:p>
        </p:txBody>
      </p:sp>
      <p:sp>
        <p:nvSpPr>
          <p:cNvPr id="11" name="CaixaDeTexto 42">
            <a:extLst>
              <a:ext uri="{FF2B5EF4-FFF2-40B4-BE49-F238E27FC236}">
                <a16:creationId xmlns:a16="http://schemas.microsoft.com/office/drawing/2014/main" id="{15C87C99-F904-4C4C-8CD7-F112EFC18184}"/>
              </a:ext>
            </a:extLst>
          </p:cNvPr>
          <p:cNvSpPr txBox="1"/>
          <p:nvPr/>
        </p:nvSpPr>
        <p:spPr>
          <a:xfrm>
            <a:off x="1638147" y="5577649"/>
            <a:ext cx="857927" cy="338554"/>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t>Index 1</a:t>
            </a:r>
          </a:p>
        </p:txBody>
      </p:sp>
      <p:sp>
        <p:nvSpPr>
          <p:cNvPr id="13" name="Retângulo 12">
            <a:extLst>
              <a:ext uri="{FF2B5EF4-FFF2-40B4-BE49-F238E27FC236}">
                <a16:creationId xmlns:a16="http://schemas.microsoft.com/office/drawing/2014/main" id="{2F919938-5B44-4C37-98A8-CFE4A181A5DB}"/>
              </a:ext>
            </a:extLst>
          </p:cNvPr>
          <p:cNvSpPr/>
          <p:nvPr/>
        </p:nvSpPr>
        <p:spPr>
          <a:xfrm>
            <a:off x="2533612" y="5993714"/>
            <a:ext cx="1091821" cy="109182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600" dirty="0"/>
              <a:t>null</a:t>
            </a:r>
          </a:p>
        </p:txBody>
      </p:sp>
      <p:sp>
        <p:nvSpPr>
          <p:cNvPr id="14" name="CaixaDeTexto 47">
            <a:extLst>
              <a:ext uri="{FF2B5EF4-FFF2-40B4-BE49-F238E27FC236}">
                <a16:creationId xmlns:a16="http://schemas.microsoft.com/office/drawing/2014/main" id="{AFD43E45-0BF5-404A-9331-FB8F497C118A}"/>
              </a:ext>
            </a:extLst>
          </p:cNvPr>
          <p:cNvSpPr txBox="1"/>
          <p:nvPr/>
        </p:nvSpPr>
        <p:spPr>
          <a:xfrm>
            <a:off x="2743047" y="5577649"/>
            <a:ext cx="857927" cy="338554"/>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t>Index 2</a:t>
            </a:r>
          </a:p>
        </p:txBody>
      </p:sp>
      <p:sp>
        <p:nvSpPr>
          <p:cNvPr id="15" name="Retângulo 14">
            <a:extLst>
              <a:ext uri="{FF2B5EF4-FFF2-40B4-BE49-F238E27FC236}">
                <a16:creationId xmlns:a16="http://schemas.microsoft.com/office/drawing/2014/main" id="{016441C8-71F4-4323-8C19-71322183BA1E}"/>
              </a:ext>
            </a:extLst>
          </p:cNvPr>
          <p:cNvSpPr/>
          <p:nvPr/>
        </p:nvSpPr>
        <p:spPr>
          <a:xfrm>
            <a:off x="3638512" y="5993714"/>
            <a:ext cx="1091821" cy="109182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600" dirty="0"/>
              <a:t>null</a:t>
            </a:r>
          </a:p>
        </p:txBody>
      </p:sp>
      <p:sp>
        <p:nvSpPr>
          <p:cNvPr id="16" name="CaixaDeTexto 52">
            <a:extLst>
              <a:ext uri="{FF2B5EF4-FFF2-40B4-BE49-F238E27FC236}">
                <a16:creationId xmlns:a16="http://schemas.microsoft.com/office/drawing/2014/main" id="{DA6676EB-FE9B-4BEB-A9FE-9DCCF186AA47}"/>
              </a:ext>
            </a:extLst>
          </p:cNvPr>
          <p:cNvSpPr txBox="1"/>
          <p:nvPr/>
        </p:nvSpPr>
        <p:spPr>
          <a:xfrm>
            <a:off x="3847947" y="5577649"/>
            <a:ext cx="857927" cy="338554"/>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t>Index 3</a:t>
            </a:r>
          </a:p>
        </p:txBody>
      </p:sp>
      <p:sp>
        <p:nvSpPr>
          <p:cNvPr id="17" name="Retângulo 16">
            <a:extLst>
              <a:ext uri="{FF2B5EF4-FFF2-40B4-BE49-F238E27FC236}">
                <a16:creationId xmlns:a16="http://schemas.microsoft.com/office/drawing/2014/main" id="{E6259E22-C74E-4A86-A1DB-E7AF9382AC86}"/>
              </a:ext>
            </a:extLst>
          </p:cNvPr>
          <p:cNvSpPr/>
          <p:nvPr/>
        </p:nvSpPr>
        <p:spPr>
          <a:xfrm>
            <a:off x="4743412" y="5993714"/>
            <a:ext cx="1091821" cy="109182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600" dirty="0"/>
              <a:t>K:: 100</a:t>
            </a:r>
          </a:p>
          <a:p>
            <a:pPr algn="ctr"/>
            <a:r>
              <a:rPr lang="en-US" sz="1600" dirty="0"/>
              <a:t>V: 0</a:t>
            </a:r>
          </a:p>
        </p:txBody>
      </p:sp>
      <p:cxnSp>
        <p:nvCxnSpPr>
          <p:cNvPr id="18" name="Conector de Seta Reta 17">
            <a:extLst>
              <a:ext uri="{FF2B5EF4-FFF2-40B4-BE49-F238E27FC236}">
                <a16:creationId xmlns:a16="http://schemas.microsoft.com/office/drawing/2014/main" id="{F262051A-CA4C-406B-946F-B0B6906E9663}"/>
              </a:ext>
            </a:extLst>
          </p:cNvPr>
          <p:cNvCxnSpPr>
            <a:cxnSpLocks/>
            <a:stCxn id="17" idx="2"/>
            <a:endCxn id="19" idx="0"/>
          </p:cNvCxnSpPr>
          <p:nvPr/>
        </p:nvCxnSpPr>
        <p:spPr>
          <a:xfrm flipH="1">
            <a:off x="5289322" y="7085535"/>
            <a:ext cx="1" cy="646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tângulo 18">
            <a:extLst>
              <a:ext uri="{FF2B5EF4-FFF2-40B4-BE49-F238E27FC236}">
                <a16:creationId xmlns:a16="http://schemas.microsoft.com/office/drawing/2014/main" id="{2F49AF20-5B3E-4A89-B90D-7D0F2AC0335F}"/>
              </a:ext>
            </a:extLst>
          </p:cNvPr>
          <p:cNvSpPr/>
          <p:nvPr/>
        </p:nvSpPr>
        <p:spPr>
          <a:xfrm>
            <a:off x="4857322" y="7731552"/>
            <a:ext cx="864000" cy="8640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600" dirty="0"/>
              <a:t>null</a:t>
            </a:r>
          </a:p>
        </p:txBody>
      </p:sp>
      <p:sp>
        <p:nvSpPr>
          <p:cNvPr id="20" name="CaixaDeTexto 56">
            <a:extLst>
              <a:ext uri="{FF2B5EF4-FFF2-40B4-BE49-F238E27FC236}">
                <a16:creationId xmlns:a16="http://schemas.microsoft.com/office/drawing/2014/main" id="{723A2394-3510-4D44-9B75-16916F6E9872}"/>
              </a:ext>
            </a:extLst>
          </p:cNvPr>
          <p:cNvSpPr txBox="1"/>
          <p:nvPr/>
        </p:nvSpPr>
        <p:spPr>
          <a:xfrm>
            <a:off x="5238598" y="7215949"/>
            <a:ext cx="553357" cy="30777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Next</a:t>
            </a:r>
          </a:p>
        </p:txBody>
      </p:sp>
      <p:sp>
        <p:nvSpPr>
          <p:cNvPr id="21" name="CaixaDeTexto 57">
            <a:extLst>
              <a:ext uri="{FF2B5EF4-FFF2-40B4-BE49-F238E27FC236}">
                <a16:creationId xmlns:a16="http://schemas.microsoft.com/office/drawing/2014/main" id="{58A4A74B-6EE5-4EBB-95D0-3275FA5E3F59}"/>
              </a:ext>
            </a:extLst>
          </p:cNvPr>
          <p:cNvSpPr txBox="1"/>
          <p:nvPr/>
        </p:nvSpPr>
        <p:spPr>
          <a:xfrm>
            <a:off x="4876647" y="5596699"/>
            <a:ext cx="857927" cy="338554"/>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t>Index 4</a:t>
            </a:r>
          </a:p>
        </p:txBody>
      </p:sp>
      <p:sp>
        <p:nvSpPr>
          <p:cNvPr id="22" name="Retângulo 21">
            <a:extLst>
              <a:ext uri="{FF2B5EF4-FFF2-40B4-BE49-F238E27FC236}">
                <a16:creationId xmlns:a16="http://schemas.microsoft.com/office/drawing/2014/main" id="{A46DE759-DCFD-40F3-9879-58B8F412BB0A}"/>
              </a:ext>
            </a:extLst>
          </p:cNvPr>
          <p:cNvSpPr/>
          <p:nvPr/>
        </p:nvSpPr>
        <p:spPr>
          <a:xfrm>
            <a:off x="5848312" y="5993714"/>
            <a:ext cx="1091821" cy="109182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600" dirty="0"/>
              <a:t>null</a:t>
            </a:r>
          </a:p>
        </p:txBody>
      </p:sp>
      <p:sp>
        <p:nvSpPr>
          <p:cNvPr id="23" name="CaixaDeTexto 62">
            <a:extLst>
              <a:ext uri="{FF2B5EF4-FFF2-40B4-BE49-F238E27FC236}">
                <a16:creationId xmlns:a16="http://schemas.microsoft.com/office/drawing/2014/main" id="{37D1937D-EC1E-49B3-B3EE-ED5ADF1E00A7}"/>
              </a:ext>
            </a:extLst>
          </p:cNvPr>
          <p:cNvSpPr txBox="1"/>
          <p:nvPr/>
        </p:nvSpPr>
        <p:spPr>
          <a:xfrm>
            <a:off x="5981547" y="5577649"/>
            <a:ext cx="857927" cy="338554"/>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t>Index 5</a:t>
            </a:r>
          </a:p>
        </p:txBody>
      </p:sp>
      <p:sp>
        <p:nvSpPr>
          <p:cNvPr id="24" name="Retângulo 23">
            <a:extLst>
              <a:ext uri="{FF2B5EF4-FFF2-40B4-BE49-F238E27FC236}">
                <a16:creationId xmlns:a16="http://schemas.microsoft.com/office/drawing/2014/main" id="{F6DB1AED-3551-4857-AACC-FCF619B34062}"/>
              </a:ext>
            </a:extLst>
          </p:cNvPr>
          <p:cNvSpPr/>
          <p:nvPr/>
        </p:nvSpPr>
        <p:spPr>
          <a:xfrm>
            <a:off x="6953212" y="5993714"/>
            <a:ext cx="1091821" cy="109182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600" dirty="0"/>
              <a:t>null</a:t>
            </a:r>
          </a:p>
        </p:txBody>
      </p:sp>
      <p:sp>
        <p:nvSpPr>
          <p:cNvPr id="25" name="CaixaDeTexto 69">
            <a:extLst>
              <a:ext uri="{FF2B5EF4-FFF2-40B4-BE49-F238E27FC236}">
                <a16:creationId xmlns:a16="http://schemas.microsoft.com/office/drawing/2014/main" id="{B1C4ADEF-CBCB-4B8C-A08E-4A3348C65E85}"/>
              </a:ext>
            </a:extLst>
          </p:cNvPr>
          <p:cNvSpPr txBox="1"/>
          <p:nvPr/>
        </p:nvSpPr>
        <p:spPr>
          <a:xfrm>
            <a:off x="7086447" y="5577649"/>
            <a:ext cx="857927" cy="338554"/>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t>Index 6</a:t>
            </a:r>
          </a:p>
        </p:txBody>
      </p:sp>
      <p:sp>
        <p:nvSpPr>
          <p:cNvPr id="26" name="Retângulo 25">
            <a:extLst>
              <a:ext uri="{FF2B5EF4-FFF2-40B4-BE49-F238E27FC236}">
                <a16:creationId xmlns:a16="http://schemas.microsoft.com/office/drawing/2014/main" id="{43A2788F-30A0-44C4-AE21-32A4F2F7680A}"/>
              </a:ext>
            </a:extLst>
          </p:cNvPr>
          <p:cNvSpPr/>
          <p:nvPr/>
        </p:nvSpPr>
        <p:spPr>
          <a:xfrm>
            <a:off x="8058112" y="5993714"/>
            <a:ext cx="1091821" cy="109182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600" dirty="0"/>
              <a:t>null</a:t>
            </a:r>
          </a:p>
        </p:txBody>
      </p:sp>
      <p:sp>
        <p:nvSpPr>
          <p:cNvPr id="27" name="CaixaDeTexto 74">
            <a:extLst>
              <a:ext uri="{FF2B5EF4-FFF2-40B4-BE49-F238E27FC236}">
                <a16:creationId xmlns:a16="http://schemas.microsoft.com/office/drawing/2014/main" id="{B765AB28-10D2-41D5-9D52-68E0BCAC546F}"/>
              </a:ext>
            </a:extLst>
          </p:cNvPr>
          <p:cNvSpPr txBox="1"/>
          <p:nvPr/>
        </p:nvSpPr>
        <p:spPr>
          <a:xfrm>
            <a:off x="8172297" y="5577649"/>
            <a:ext cx="857927" cy="338554"/>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t>Index 7</a:t>
            </a:r>
          </a:p>
        </p:txBody>
      </p:sp>
      <p:sp>
        <p:nvSpPr>
          <p:cNvPr id="28" name="Retângulo 27">
            <a:extLst>
              <a:ext uri="{FF2B5EF4-FFF2-40B4-BE49-F238E27FC236}">
                <a16:creationId xmlns:a16="http://schemas.microsoft.com/office/drawing/2014/main" id="{7F2F6DFE-A6BB-4578-882E-89860BBD64ED}"/>
              </a:ext>
            </a:extLst>
          </p:cNvPr>
          <p:cNvSpPr/>
          <p:nvPr/>
        </p:nvSpPr>
        <p:spPr>
          <a:xfrm>
            <a:off x="9143962" y="5993714"/>
            <a:ext cx="1091821" cy="109182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600" dirty="0"/>
              <a:t>null</a:t>
            </a:r>
          </a:p>
        </p:txBody>
      </p:sp>
      <p:sp>
        <p:nvSpPr>
          <p:cNvPr id="29" name="CaixaDeTexto 87">
            <a:extLst>
              <a:ext uri="{FF2B5EF4-FFF2-40B4-BE49-F238E27FC236}">
                <a16:creationId xmlns:a16="http://schemas.microsoft.com/office/drawing/2014/main" id="{A7CB6694-A472-428B-8237-28D8B3EBD2D0}"/>
              </a:ext>
            </a:extLst>
          </p:cNvPr>
          <p:cNvSpPr txBox="1"/>
          <p:nvPr/>
        </p:nvSpPr>
        <p:spPr>
          <a:xfrm>
            <a:off x="9277197" y="5577649"/>
            <a:ext cx="857927" cy="338554"/>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t>Index 8</a:t>
            </a:r>
          </a:p>
        </p:txBody>
      </p:sp>
      <p:sp>
        <p:nvSpPr>
          <p:cNvPr id="30" name="Retângulo 29">
            <a:extLst>
              <a:ext uri="{FF2B5EF4-FFF2-40B4-BE49-F238E27FC236}">
                <a16:creationId xmlns:a16="http://schemas.microsoft.com/office/drawing/2014/main" id="{6B1039D9-2D94-4A8D-81B9-A6EB61CB68F8}"/>
              </a:ext>
            </a:extLst>
          </p:cNvPr>
          <p:cNvSpPr/>
          <p:nvPr/>
        </p:nvSpPr>
        <p:spPr>
          <a:xfrm>
            <a:off x="10248862" y="5993714"/>
            <a:ext cx="1091821" cy="109182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600" dirty="0"/>
              <a:t>null</a:t>
            </a:r>
          </a:p>
        </p:txBody>
      </p:sp>
      <p:sp>
        <p:nvSpPr>
          <p:cNvPr id="31" name="CaixaDeTexto 89">
            <a:extLst>
              <a:ext uri="{FF2B5EF4-FFF2-40B4-BE49-F238E27FC236}">
                <a16:creationId xmlns:a16="http://schemas.microsoft.com/office/drawing/2014/main" id="{4AB03391-DF3B-4AEA-8FD8-E98A5D8636B6}"/>
              </a:ext>
            </a:extLst>
          </p:cNvPr>
          <p:cNvSpPr txBox="1"/>
          <p:nvPr/>
        </p:nvSpPr>
        <p:spPr>
          <a:xfrm>
            <a:off x="10382097" y="5577649"/>
            <a:ext cx="857927" cy="338554"/>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t>Index 9</a:t>
            </a:r>
          </a:p>
        </p:txBody>
      </p:sp>
      <p:sp>
        <p:nvSpPr>
          <p:cNvPr id="32" name="Retângulo 31">
            <a:extLst>
              <a:ext uri="{FF2B5EF4-FFF2-40B4-BE49-F238E27FC236}">
                <a16:creationId xmlns:a16="http://schemas.microsoft.com/office/drawing/2014/main" id="{5B213ED3-30E1-40D2-B5B0-EEBDAF544BC1}"/>
              </a:ext>
            </a:extLst>
          </p:cNvPr>
          <p:cNvSpPr/>
          <p:nvPr/>
        </p:nvSpPr>
        <p:spPr>
          <a:xfrm>
            <a:off x="11353762" y="5993714"/>
            <a:ext cx="1091821" cy="109182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600" dirty="0"/>
              <a:t>K: 90</a:t>
            </a:r>
          </a:p>
          <a:p>
            <a:pPr algn="ctr"/>
            <a:r>
              <a:rPr lang="en-US" sz="1600" dirty="0"/>
              <a:t>V: 0</a:t>
            </a:r>
          </a:p>
        </p:txBody>
      </p:sp>
      <p:sp>
        <p:nvSpPr>
          <p:cNvPr id="33" name="CaixaDeTexto 91">
            <a:extLst>
              <a:ext uri="{FF2B5EF4-FFF2-40B4-BE49-F238E27FC236}">
                <a16:creationId xmlns:a16="http://schemas.microsoft.com/office/drawing/2014/main" id="{E8A76C5C-69AA-4797-A26C-B04C836C0713}"/>
              </a:ext>
            </a:extLst>
          </p:cNvPr>
          <p:cNvSpPr txBox="1"/>
          <p:nvPr/>
        </p:nvSpPr>
        <p:spPr>
          <a:xfrm>
            <a:off x="11353762" y="5577649"/>
            <a:ext cx="971741" cy="338554"/>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t>Index 10</a:t>
            </a:r>
          </a:p>
        </p:txBody>
      </p:sp>
      <p:sp>
        <p:nvSpPr>
          <p:cNvPr id="34" name="Retângulo 33">
            <a:extLst>
              <a:ext uri="{FF2B5EF4-FFF2-40B4-BE49-F238E27FC236}">
                <a16:creationId xmlns:a16="http://schemas.microsoft.com/office/drawing/2014/main" id="{C61E3D0E-7534-4497-992C-8D08E460351E}"/>
              </a:ext>
            </a:extLst>
          </p:cNvPr>
          <p:cNvSpPr/>
          <p:nvPr/>
        </p:nvSpPr>
        <p:spPr>
          <a:xfrm>
            <a:off x="12458662" y="5993714"/>
            <a:ext cx="1091821" cy="109182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600" dirty="0"/>
              <a:t>null</a:t>
            </a:r>
          </a:p>
        </p:txBody>
      </p:sp>
      <p:sp>
        <p:nvSpPr>
          <p:cNvPr id="35" name="CaixaDeTexto 105">
            <a:extLst>
              <a:ext uri="{FF2B5EF4-FFF2-40B4-BE49-F238E27FC236}">
                <a16:creationId xmlns:a16="http://schemas.microsoft.com/office/drawing/2014/main" id="{1BA09113-B8AF-4B15-9F98-6DA1C8F3C22B}"/>
              </a:ext>
            </a:extLst>
          </p:cNvPr>
          <p:cNvSpPr txBox="1"/>
          <p:nvPr/>
        </p:nvSpPr>
        <p:spPr>
          <a:xfrm>
            <a:off x="12591897" y="5577649"/>
            <a:ext cx="971741" cy="338554"/>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t>Index 11</a:t>
            </a:r>
          </a:p>
        </p:txBody>
      </p:sp>
      <p:sp>
        <p:nvSpPr>
          <p:cNvPr id="36" name="Retângulo 35">
            <a:extLst>
              <a:ext uri="{FF2B5EF4-FFF2-40B4-BE49-F238E27FC236}">
                <a16:creationId xmlns:a16="http://schemas.microsoft.com/office/drawing/2014/main" id="{7295C590-BBFE-49A4-8FA5-DFA465AF93B9}"/>
              </a:ext>
            </a:extLst>
          </p:cNvPr>
          <p:cNvSpPr/>
          <p:nvPr/>
        </p:nvSpPr>
        <p:spPr>
          <a:xfrm>
            <a:off x="13563562" y="5993714"/>
            <a:ext cx="1091821" cy="109182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600" dirty="0"/>
              <a:t>null</a:t>
            </a:r>
          </a:p>
        </p:txBody>
      </p:sp>
      <p:sp>
        <p:nvSpPr>
          <p:cNvPr id="37" name="CaixaDeTexto 107">
            <a:extLst>
              <a:ext uri="{FF2B5EF4-FFF2-40B4-BE49-F238E27FC236}">
                <a16:creationId xmlns:a16="http://schemas.microsoft.com/office/drawing/2014/main" id="{D547B058-2581-4E2B-B1EF-38E03B6A81DF}"/>
              </a:ext>
            </a:extLst>
          </p:cNvPr>
          <p:cNvSpPr txBox="1"/>
          <p:nvPr/>
        </p:nvSpPr>
        <p:spPr>
          <a:xfrm>
            <a:off x="13696797" y="5577649"/>
            <a:ext cx="971741" cy="338554"/>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t>Index 12</a:t>
            </a:r>
          </a:p>
        </p:txBody>
      </p:sp>
      <p:sp>
        <p:nvSpPr>
          <p:cNvPr id="38" name="Retângulo 37">
            <a:extLst>
              <a:ext uri="{FF2B5EF4-FFF2-40B4-BE49-F238E27FC236}">
                <a16:creationId xmlns:a16="http://schemas.microsoft.com/office/drawing/2014/main" id="{6614F2D9-B12F-4667-B10F-D1ABD2EC87C2}"/>
              </a:ext>
            </a:extLst>
          </p:cNvPr>
          <p:cNvSpPr/>
          <p:nvPr/>
        </p:nvSpPr>
        <p:spPr>
          <a:xfrm>
            <a:off x="14668462" y="5993714"/>
            <a:ext cx="1091821" cy="109182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600" dirty="0"/>
              <a:t>null</a:t>
            </a:r>
          </a:p>
        </p:txBody>
      </p:sp>
      <p:sp>
        <p:nvSpPr>
          <p:cNvPr id="39" name="CaixaDeTexto 109">
            <a:extLst>
              <a:ext uri="{FF2B5EF4-FFF2-40B4-BE49-F238E27FC236}">
                <a16:creationId xmlns:a16="http://schemas.microsoft.com/office/drawing/2014/main" id="{AFB96A43-F70D-4DB1-B587-9823DB6C937B}"/>
              </a:ext>
            </a:extLst>
          </p:cNvPr>
          <p:cNvSpPr txBox="1"/>
          <p:nvPr/>
        </p:nvSpPr>
        <p:spPr>
          <a:xfrm>
            <a:off x="14782647" y="5577649"/>
            <a:ext cx="971741" cy="338554"/>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t>Index 13</a:t>
            </a:r>
          </a:p>
        </p:txBody>
      </p:sp>
      <p:sp>
        <p:nvSpPr>
          <p:cNvPr id="40" name="Retângulo 39">
            <a:extLst>
              <a:ext uri="{FF2B5EF4-FFF2-40B4-BE49-F238E27FC236}">
                <a16:creationId xmlns:a16="http://schemas.microsoft.com/office/drawing/2014/main" id="{0B490EB3-BDAF-4C52-B656-2D36CA421FB1}"/>
              </a:ext>
            </a:extLst>
          </p:cNvPr>
          <p:cNvSpPr/>
          <p:nvPr/>
        </p:nvSpPr>
        <p:spPr>
          <a:xfrm>
            <a:off x="15754312" y="5993714"/>
            <a:ext cx="1091821" cy="109182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600" dirty="0"/>
              <a:t>null</a:t>
            </a:r>
          </a:p>
        </p:txBody>
      </p:sp>
      <p:sp>
        <p:nvSpPr>
          <p:cNvPr id="41" name="CaixaDeTexto 111">
            <a:extLst>
              <a:ext uri="{FF2B5EF4-FFF2-40B4-BE49-F238E27FC236}">
                <a16:creationId xmlns:a16="http://schemas.microsoft.com/office/drawing/2014/main" id="{80254673-B711-42DD-8BC2-EAE5BA953C96}"/>
              </a:ext>
            </a:extLst>
          </p:cNvPr>
          <p:cNvSpPr txBox="1"/>
          <p:nvPr/>
        </p:nvSpPr>
        <p:spPr>
          <a:xfrm>
            <a:off x="15887547" y="5577649"/>
            <a:ext cx="971741" cy="338554"/>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t>Index 14</a:t>
            </a:r>
          </a:p>
        </p:txBody>
      </p:sp>
      <p:sp>
        <p:nvSpPr>
          <p:cNvPr id="42" name="Retângulo 41">
            <a:extLst>
              <a:ext uri="{FF2B5EF4-FFF2-40B4-BE49-F238E27FC236}">
                <a16:creationId xmlns:a16="http://schemas.microsoft.com/office/drawing/2014/main" id="{10E63CB2-124E-4E03-8E84-136AACD801F6}"/>
              </a:ext>
            </a:extLst>
          </p:cNvPr>
          <p:cNvSpPr/>
          <p:nvPr/>
        </p:nvSpPr>
        <p:spPr>
          <a:xfrm>
            <a:off x="16859212" y="5993714"/>
            <a:ext cx="1091821" cy="109182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600" dirty="0"/>
              <a:t>null</a:t>
            </a:r>
          </a:p>
        </p:txBody>
      </p:sp>
      <p:sp>
        <p:nvSpPr>
          <p:cNvPr id="43" name="CaixaDeTexto 113">
            <a:extLst>
              <a:ext uri="{FF2B5EF4-FFF2-40B4-BE49-F238E27FC236}">
                <a16:creationId xmlns:a16="http://schemas.microsoft.com/office/drawing/2014/main" id="{A8807A39-99D6-4AD1-9400-36E5B379BA1D}"/>
              </a:ext>
            </a:extLst>
          </p:cNvPr>
          <p:cNvSpPr txBox="1"/>
          <p:nvPr/>
        </p:nvSpPr>
        <p:spPr>
          <a:xfrm>
            <a:off x="16992447" y="5577649"/>
            <a:ext cx="971741" cy="338554"/>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t>Index 15</a:t>
            </a:r>
          </a:p>
        </p:txBody>
      </p:sp>
      <p:cxnSp>
        <p:nvCxnSpPr>
          <p:cNvPr id="44" name="Conector de Seta Reta 43">
            <a:extLst>
              <a:ext uri="{FF2B5EF4-FFF2-40B4-BE49-F238E27FC236}">
                <a16:creationId xmlns:a16="http://schemas.microsoft.com/office/drawing/2014/main" id="{1C46C6BA-4CB7-445A-8134-4C6D70B011A6}"/>
              </a:ext>
            </a:extLst>
          </p:cNvPr>
          <p:cNvCxnSpPr>
            <a:cxnSpLocks/>
            <a:endCxn id="45" idx="0"/>
          </p:cNvCxnSpPr>
          <p:nvPr/>
        </p:nvCxnSpPr>
        <p:spPr>
          <a:xfrm flipH="1">
            <a:off x="11823472" y="7066485"/>
            <a:ext cx="1" cy="646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tângulo 44">
            <a:extLst>
              <a:ext uri="{FF2B5EF4-FFF2-40B4-BE49-F238E27FC236}">
                <a16:creationId xmlns:a16="http://schemas.microsoft.com/office/drawing/2014/main" id="{E85FC659-ACE8-4F61-A622-265AD60FA414}"/>
              </a:ext>
            </a:extLst>
          </p:cNvPr>
          <p:cNvSpPr/>
          <p:nvPr/>
        </p:nvSpPr>
        <p:spPr>
          <a:xfrm>
            <a:off x="11391472" y="7712502"/>
            <a:ext cx="864000" cy="8640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600" dirty="0"/>
              <a:t>K: 74</a:t>
            </a:r>
          </a:p>
          <a:p>
            <a:pPr algn="ctr"/>
            <a:r>
              <a:rPr lang="en-US" sz="1600" dirty="0"/>
              <a:t>V: 0</a:t>
            </a:r>
          </a:p>
        </p:txBody>
      </p:sp>
      <p:sp>
        <p:nvSpPr>
          <p:cNvPr id="46" name="CaixaDeTexto 59">
            <a:extLst>
              <a:ext uri="{FF2B5EF4-FFF2-40B4-BE49-F238E27FC236}">
                <a16:creationId xmlns:a16="http://schemas.microsoft.com/office/drawing/2014/main" id="{2EE873F1-5724-49FD-B266-51DCB45A8907}"/>
              </a:ext>
            </a:extLst>
          </p:cNvPr>
          <p:cNvSpPr txBox="1"/>
          <p:nvPr/>
        </p:nvSpPr>
        <p:spPr>
          <a:xfrm>
            <a:off x="11772748" y="7196899"/>
            <a:ext cx="553357" cy="30777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Next</a:t>
            </a:r>
          </a:p>
        </p:txBody>
      </p:sp>
      <p:cxnSp>
        <p:nvCxnSpPr>
          <p:cNvPr id="47" name="Conector de Seta Reta 46">
            <a:extLst>
              <a:ext uri="{FF2B5EF4-FFF2-40B4-BE49-F238E27FC236}">
                <a16:creationId xmlns:a16="http://schemas.microsoft.com/office/drawing/2014/main" id="{0AA832FA-EF89-4B5A-9492-0932357E6722}"/>
              </a:ext>
            </a:extLst>
          </p:cNvPr>
          <p:cNvCxnSpPr>
            <a:cxnSpLocks/>
            <a:endCxn id="48" idx="0"/>
          </p:cNvCxnSpPr>
          <p:nvPr/>
        </p:nvCxnSpPr>
        <p:spPr>
          <a:xfrm flipH="1">
            <a:off x="11785372" y="8609535"/>
            <a:ext cx="1" cy="646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tângulo 47">
            <a:extLst>
              <a:ext uri="{FF2B5EF4-FFF2-40B4-BE49-F238E27FC236}">
                <a16:creationId xmlns:a16="http://schemas.microsoft.com/office/drawing/2014/main" id="{34B1BB85-0A3F-4E4D-B8B5-D00579CFB5EA}"/>
              </a:ext>
            </a:extLst>
          </p:cNvPr>
          <p:cNvSpPr/>
          <p:nvPr/>
        </p:nvSpPr>
        <p:spPr>
          <a:xfrm>
            <a:off x="11353372" y="9255552"/>
            <a:ext cx="864000" cy="8640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600" dirty="0"/>
              <a:t>null</a:t>
            </a:r>
          </a:p>
        </p:txBody>
      </p:sp>
      <p:sp>
        <p:nvSpPr>
          <p:cNvPr id="49" name="CaixaDeTexto 64">
            <a:extLst>
              <a:ext uri="{FF2B5EF4-FFF2-40B4-BE49-F238E27FC236}">
                <a16:creationId xmlns:a16="http://schemas.microsoft.com/office/drawing/2014/main" id="{DD8D8644-3B9D-4F8A-862B-2BF11A9E1900}"/>
              </a:ext>
            </a:extLst>
          </p:cNvPr>
          <p:cNvSpPr txBox="1"/>
          <p:nvPr/>
        </p:nvSpPr>
        <p:spPr>
          <a:xfrm>
            <a:off x="11734648" y="8739949"/>
            <a:ext cx="553357" cy="30777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Next</a:t>
            </a:r>
          </a:p>
        </p:txBody>
      </p:sp>
    </p:spTree>
    <p:extLst>
      <p:ext uri="{BB962C8B-B14F-4D97-AF65-F5344CB8AC3E}">
        <p14:creationId xmlns:p14="http://schemas.microsoft.com/office/powerpoint/2010/main" val="1086102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1773425" y="2387050"/>
            <a:ext cx="15773400" cy="1366500"/>
          </a:xfrm>
          <a:prstGeom prst="rect">
            <a:avLst/>
          </a:prstGeom>
          <a:noFill/>
          <a:ln>
            <a:noFill/>
          </a:ln>
        </p:spPr>
        <p:txBody>
          <a:bodyPr spcFirstLastPara="1" wrap="square" lIns="167625" tIns="83775" rIns="167625" bIns="83775" anchor="ctr" anchorCtr="0">
            <a:noAutofit/>
          </a:bodyPr>
          <a:lstStyle/>
          <a:p>
            <a:pPr marL="0" marR="0" lvl="0" indent="0" algn="l" rtl="0">
              <a:lnSpc>
                <a:spcPct val="90000"/>
              </a:lnSpc>
              <a:spcBef>
                <a:spcPts val="0"/>
              </a:spcBef>
              <a:spcAft>
                <a:spcPts val="0"/>
              </a:spcAft>
              <a:buClr>
                <a:schemeClr val="lt1"/>
              </a:buClr>
              <a:buFont typeface="Lato"/>
              <a:buNone/>
            </a:pPr>
            <a:r>
              <a:rPr lang="en-US"/>
              <a:t>Header</a:t>
            </a:r>
            <a:endParaRPr sz="4400" b="0" i="0" u="none" strike="noStrike" cap="none">
              <a:solidFill>
                <a:schemeClr val="lt1"/>
              </a:solidFill>
              <a:latin typeface="Lato"/>
              <a:ea typeface="Lato"/>
              <a:cs typeface="Lato"/>
              <a:sym typeface="Lato"/>
            </a:endParaRPr>
          </a:p>
        </p:txBody>
      </p:sp>
      <p:sp>
        <p:nvSpPr>
          <p:cNvPr id="68" name="Google Shape;68;p13"/>
          <p:cNvSpPr txBox="1">
            <a:spLocks noGrp="1"/>
          </p:cNvSpPr>
          <p:nvPr>
            <p:ph type="sldNum" idx="12"/>
          </p:nvPr>
        </p:nvSpPr>
        <p:spPr>
          <a:xfrm>
            <a:off x="14019950" y="1839238"/>
            <a:ext cx="4114800" cy="547800"/>
          </a:xfrm>
          <a:prstGeom prst="rect">
            <a:avLst/>
          </a:prstGeom>
          <a:noFill/>
          <a:ln>
            <a:noFill/>
          </a:ln>
        </p:spPr>
        <p:txBody>
          <a:bodyPr spcFirstLastPara="1" wrap="square" lIns="167625" tIns="83775" rIns="167625" bIns="837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
        <p:nvSpPr>
          <p:cNvPr id="69" name="Google Shape;69;p13"/>
          <p:cNvSpPr txBox="1">
            <a:spLocks noGrp="1"/>
          </p:cNvSpPr>
          <p:nvPr>
            <p:ph type="body" idx="1"/>
          </p:nvPr>
        </p:nvSpPr>
        <p:spPr>
          <a:xfrm>
            <a:off x="1162050" y="2553074"/>
            <a:ext cx="15963900" cy="6869100"/>
          </a:xfrm>
          <a:prstGeom prst="rect">
            <a:avLst/>
          </a:prstGeom>
        </p:spPr>
        <p:txBody>
          <a:bodyPr spcFirstLastPara="1" wrap="square" lIns="167625" tIns="167625" rIns="167625" bIns="167625" anchor="t" anchorCtr="0">
            <a:noAutofit/>
          </a:bodyPr>
          <a:lstStyle/>
          <a:p>
            <a:pPr indent="-457200">
              <a:lnSpc>
                <a:spcPct val="115000"/>
              </a:lnSpc>
              <a:spcBef>
                <a:spcPts val="400"/>
              </a:spcBef>
            </a:pPr>
            <a:r>
              <a:rPr lang="en-US" sz="2800" b="1" dirty="0"/>
              <a:t>What is it for?</a:t>
            </a:r>
          </a:p>
          <a:p>
            <a:pPr indent="-457200">
              <a:lnSpc>
                <a:spcPct val="115000"/>
              </a:lnSpc>
              <a:spcBef>
                <a:spcPts val="400"/>
              </a:spcBef>
            </a:pPr>
            <a:endParaRPr lang="en-US" sz="2800" b="1" dirty="0"/>
          </a:p>
          <a:p>
            <a:pPr indent="-457200">
              <a:lnSpc>
                <a:spcPct val="115000"/>
              </a:lnSpc>
              <a:spcBef>
                <a:spcPts val="400"/>
              </a:spcBef>
            </a:pPr>
            <a:r>
              <a:rPr lang="en-US" sz="2800" b="1" dirty="0"/>
              <a:t>KWIC (Key Word in Context)</a:t>
            </a:r>
          </a:p>
          <a:p>
            <a:pPr indent="-457200">
              <a:lnSpc>
                <a:spcPct val="115000"/>
              </a:lnSpc>
              <a:spcBef>
                <a:spcPts val="400"/>
              </a:spcBef>
            </a:pPr>
            <a:endParaRPr lang="en-US" sz="2800" b="1" dirty="0"/>
          </a:p>
          <a:p>
            <a:pPr indent="-457200">
              <a:lnSpc>
                <a:spcPct val="115000"/>
              </a:lnSpc>
              <a:spcBef>
                <a:spcPts val="400"/>
              </a:spcBef>
            </a:pPr>
            <a:r>
              <a:rPr lang="en-US" sz="2800" b="1" dirty="0"/>
              <a:t>IBM engineer Hans Peter </a:t>
            </a:r>
            <a:r>
              <a:rPr lang="en-US" sz="2800" b="1" dirty="0" err="1"/>
              <a:t>Luhn</a:t>
            </a:r>
            <a:r>
              <a:rPr lang="en-US" sz="2600" dirty="0"/>
              <a:t> (1958) </a:t>
            </a:r>
          </a:p>
          <a:p>
            <a:pPr indent="-457200">
              <a:lnSpc>
                <a:spcPct val="115000"/>
              </a:lnSpc>
              <a:spcBef>
                <a:spcPts val="400"/>
              </a:spcBef>
            </a:pPr>
            <a:endParaRPr lang="en-US" sz="2600" dirty="0"/>
          </a:p>
          <a:p>
            <a:pPr indent="-457200">
              <a:lnSpc>
                <a:spcPct val="115000"/>
              </a:lnSpc>
              <a:spcBef>
                <a:spcPts val="400"/>
              </a:spcBef>
            </a:pPr>
            <a:endParaRPr lang="en-US" sz="2600" dirty="0"/>
          </a:p>
          <a:p>
            <a:pPr indent="-457200">
              <a:lnSpc>
                <a:spcPct val="115000"/>
              </a:lnSpc>
              <a:spcBef>
                <a:spcPts val="400"/>
              </a:spcBef>
            </a:pPr>
            <a:endParaRPr lang="en-US" sz="2600" b="1" dirty="0"/>
          </a:p>
          <a:p>
            <a:pPr indent="-457200">
              <a:lnSpc>
                <a:spcPct val="115000"/>
              </a:lnSpc>
              <a:spcBef>
                <a:spcPts val="400"/>
              </a:spcBef>
            </a:pPr>
            <a:endParaRPr lang="en-US" sz="2800" b="1" dirty="0"/>
          </a:p>
        </p:txBody>
      </p:sp>
      <p:sp>
        <p:nvSpPr>
          <p:cNvPr id="6" name="Google Shape;89;p16">
            <a:extLst>
              <a:ext uri="{FF2B5EF4-FFF2-40B4-BE49-F238E27FC236}">
                <a16:creationId xmlns:a16="http://schemas.microsoft.com/office/drawing/2014/main" id="{2FF8D9C4-7CD0-4198-9B76-71EEE78345A6}"/>
              </a:ext>
            </a:extLst>
          </p:cNvPr>
          <p:cNvSpPr txBox="1">
            <a:spLocks/>
          </p:cNvSpPr>
          <p:nvPr/>
        </p:nvSpPr>
        <p:spPr>
          <a:xfrm>
            <a:off x="2041625" y="88275"/>
            <a:ext cx="15773400" cy="1366500"/>
          </a:xfrm>
          <a:prstGeom prst="rect">
            <a:avLst/>
          </a:prstGeom>
          <a:noFill/>
          <a:ln>
            <a:noFill/>
          </a:ln>
        </p:spPr>
        <p:txBody>
          <a:bodyPr spcFirstLastPara="1" wrap="square" lIns="167625" tIns="83775" rIns="167625" bIns="83775"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lt1"/>
              </a:buClr>
              <a:buSzPts val="2600"/>
              <a:buFont typeface="Lato"/>
              <a:buNone/>
              <a:defRPr sz="4400" b="0" i="0" u="none" strike="noStrike" cap="none">
                <a:solidFill>
                  <a:schemeClr val="lt1"/>
                </a:solidFill>
                <a:latin typeface="Lato"/>
                <a:ea typeface="Lato"/>
                <a:cs typeface="Lato"/>
                <a:sym typeface="Lato"/>
              </a:defRPr>
            </a:lvl1pPr>
            <a:lvl2pPr marR="0" lvl="1"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9pPr>
          </a:lstStyle>
          <a:p>
            <a:r>
              <a:rPr lang="en-US" dirty="0"/>
              <a:t>Hash</a:t>
            </a:r>
          </a:p>
        </p:txBody>
      </p:sp>
    </p:spTree>
    <p:extLst>
      <p:ext uri="{BB962C8B-B14F-4D97-AF65-F5344CB8AC3E}">
        <p14:creationId xmlns:p14="http://schemas.microsoft.com/office/powerpoint/2010/main" val="326007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1773425" y="2387050"/>
            <a:ext cx="15773400" cy="1366500"/>
          </a:xfrm>
          <a:prstGeom prst="rect">
            <a:avLst/>
          </a:prstGeom>
          <a:noFill/>
          <a:ln>
            <a:noFill/>
          </a:ln>
        </p:spPr>
        <p:txBody>
          <a:bodyPr spcFirstLastPara="1" wrap="square" lIns="167625" tIns="83775" rIns="167625" bIns="83775" anchor="ctr" anchorCtr="0">
            <a:noAutofit/>
          </a:bodyPr>
          <a:lstStyle/>
          <a:p>
            <a:pPr marL="0" marR="0" lvl="0" indent="0" algn="l" rtl="0">
              <a:lnSpc>
                <a:spcPct val="90000"/>
              </a:lnSpc>
              <a:spcBef>
                <a:spcPts val="0"/>
              </a:spcBef>
              <a:spcAft>
                <a:spcPts val="0"/>
              </a:spcAft>
              <a:buClr>
                <a:schemeClr val="lt1"/>
              </a:buClr>
              <a:buFont typeface="Lato"/>
              <a:buNone/>
            </a:pPr>
            <a:r>
              <a:rPr lang="en-US" dirty="0"/>
              <a:t>Header</a:t>
            </a:r>
            <a:endParaRPr sz="4400" b="0" i="0" u="none" strike="noStrike" cap="none" dirty="0">
              <a:solidFill>
                <a:schemeClr val="lt1"/>
              </a:solidFill>
              <a:latin typeface="Lato"/>
              <a:ea typeface="Lato"/>
              <a:cs typeface="Lato"/>
              <a:sym typeface="Lato"/>
            </a:endParaRPr>
          </a:p>
        </p:txBody>
      </p:sp>
      <p:sp>
        <p:nvSpPr>
          <p:cNvPr id="68" name="Google Shape;68;p13"/>
          <p:cNvSpPr txBox="1">
            <a:spLocks noGrp="1"/>
          </p:cNvSpPr>
          <p:nvPr>
            <p:ph type="sldNum" idx="12"/>
          </p:nvPr>
        </p:nvSpPr>
        <p:spPr>
          <a:xfrm>
            <a:off x="14019950" y="1839238"/>
            <a:ext cx="4114800" cy="547800"/>
          </a:xfrm>
          <a:prstGeom prst="rect">
            <a:avLst/>
          </a:prstGeom>
          <a:noFill/>
          <a:ln>
            <a:noFill/>
          </a:ln>
        </p:spPr>
        <p:txBody>
          <a:bodyPr spcFirstLastPara="1" wrap="square" lIns="167625" tIns="83775" rIns="167625" bIns="837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40</a:t>
            </a:fld>
            <a:endParaRPr/>
          </a:p>
        </p:txBody>
      </p:sp>
      <p:sp>
        <p:nvSpPr>
          <p:cNvPr id="6" name="Google Shape;89;p16">
            <a:extLst>
              <a:ext uri="{FF2B5EF4-FFF2-40B4-BE49-F238E27FC236}">
                <a16:creationId xmlns:a16="http://schemas.microsoft.com/office/drawing/2014/main" id="{2FF8D9C4-7CD0-4198-9B76-71EEE78345A6}"/>
              </a:ext>
            </a:extLst>
          </p:cNvPr>
          <p:cNvSpPr txBox="1">
            <a:spLocks/>
          </p:cNvSpPr>
          <p:nvPr/>
        </p:nvSpPr>
        <p:spPr>
          <a:xfrm>
            <a:off x="2041625" y="88275"/>
            <a:ext cx="15773400" cy="1366500"/>
          </a:xfrm>
          <a:prstGeom prst="rect">
            <a:avLst/>
          </a:prstGeom>
          <a:noFill/>
          <a:ln>
            <a:noFill/>
          </a:ln>
        </p:spPr>
        <p:txBody>
          <a:bodyPr spcFirstLastPara="1" wrap="square" lIns="167625" tIns="83775" rIns="167625" bIns="83775"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lt1"/>
              </a:buClr>
              <a:buSzPts val="2600"/>
              <a:buFont typeface="Lato"/>
              <a:buNone/>
              <a:defRPr sz="4400" b="0" i="0" u="none" strike="noStrike" cap="none">
                <a:solidFill>
                  <a:schemeClr val="lt1"/>
                </a:solidFill>
                <a:latin typeface="Lato"/>
                <a:ea typeface="Lato"/>
                <a:cs typeface="Lato"/>
                <a:sym typeface="Lato"/>
              </a:defRPr>
            </a:lvl1pPr>
            <a:lvl2pPr marR="0" lvl="1"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9pPr>
          </a:lstStyle>
          <a:p>
            <a:r>
              <a:rPr lang="en-US" dirty="0"/>
              <a:t>HashMap – Get Example </a:t>
            </a:r>
          </a:p>
        </p:txBody>
      </p:sp>
      <p:sp>
        <p:nvSpPr>
          <p:cNvPr id="12" name="Retângulo 11">
            <a:extLst>
              <a:ext uri="{FF2B5EF4-FFF2-40B4-BE49-F238E27FC236}">
                <a16:creationId xmlns:a16="http://schemas.microsoft.com/office/drawing/2014/main" id="{8FF1BCAA-C13B-463D-B542-40E034CE1CBF}"/>
              </a:ext>
            </a:extLst>
          </p:cNvPr>
          <p:cNvSpPr/>
          <p:nvPr/>
        </p:nvSpPr>
        <p:spPr>
          <a:xfrm>
            <a:off x="9026820" y="4989612"/>
            <a:ext cx="234360" cy="307777"/>
          </a:xfrm>
          <a:prstGeom prst="rect">
            <a:avLst/>
          </a:prstGeom>
        </p:spPr>
        <p:txBody>
          <a:bodyPr wrap="none">
            <a:spAutoFit/>
          </a:bodyPr>
          <a:lstStyle/>
          <a:p>
            <a:r>
              <a:rPr lang="en-US" dirty="0"/>
              <a:t> </a:t>
            </a:r>
          </a:p>
        </p:txBody>
      </p:sp>
      <p:sp>
        <p:nvSpPr>
          <p:cNvPr id="8" name="Retângulo 7">
            <a:extLst>
              <a:ext uri="{FF2B5EF4-FFF2-40B4-BE49-F238E27FC236}">
                <a16:creationId xmlns:a16="http://schemas.microsoft.com/office/drawing/2014/main" id="{E346D8D0-21BC-47F0-A181-8C92B4F8726B}"/>
              </a:ext>
            </a:extLst>
          </p:cNvPr>
          <p:cNvSpPr/>
          <p:nvPr/>
        </p:nvSpPr>
        <p:spPr>
          <a:xfrm>
            <a:off x="323812" y="5993714"/>
            <a:ext cx="1091821" cy="109182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600" dirty="0"/>
              <a:t>null</a:t>
            </a:r>
          </a:p>
        </p:txBody>
      </p:sp>
      <p:sp>
        <p:nvSpPr>
          <p:cNvPr id="9" name="CaixaDeTexto 37">
            <a:extLst>
              <a:ext uri="{FF2B5EF4-FFF2-40B4-BE49-F238E27FC236}">
                <a16:creationId xmlns:a16="http://schemas.microsoft.com/office/drawing/2014/main" id="{C3D31867-0981-4803-9A67-774DBF1E3C77}"/>
              </a:ext>
            </a:extLst>
          </p:cNvPr>
          <p:cNvSpPr txBox="1"/>
          <p:nvPr/>
        </p:nvSpPr>
        <p:spPr>
          <a:xfrm>
            <a:off x="533247" y="5577649"/>
            <a:ext cx="857927" cy="338554"/>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t>Index 0</a:t>
            </a:r>
          </a:p>
        </p:txBody>
      </p:sp>
      <p:sp>
        <p:nvSpPr>
          <p:cNvPr id="10" name="Retângulo 9">
            <a:extLst>
              <a:ext uri="{FF2B5EF4-FFF2-40B4-BE49-F238E27FC236}">
                <a16:creationId xmlns:a16="http://schemas.microsoft.com/office/drawing/2014/main" id="{6D522B40-45B0-44A7-A1C4-52C602FA8B37}"/>
              </a:ext>
            </a:extLst>
          </p:cNvPr>
          <p:cNvSpPr/>
          <p:nvPr/>
        </p:nvSpPr>
        <p:spPr>
          <a:xfrm>
            <a:off x="1428712" y="5993714"/>
            <a:ext cx="1091821" cy="109182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600" dirty="0"/>
              <a:t>null</a:t>
            </a:r>
          </a:p>
        </p:txBody>
      </p:sp>
      <p:sp>
        <p:nvSpPr>
          <p:cNvPr id="11" name="CaixaDeTexto 42">
            <a:extLst>
              <a:ext uri="{FF2B5EF4-FFF2-40B4-BE49-F238E27FC236}">
                <a16:creationId xmlns:a16="http://schemas.microsoft.com/office/drawing/2014/main" id="{15C87C99-F904-4C4C-8CD7-F112EFC18184}"/>
              </a:ext>
            </a:extLst>
          </p:cNvPr>
          <p:cNvSpPr txBox="1"/>
          <p:nvPr/>
        </p:nvSpPr>
        <p:spPr>
          <a:xfrm>
            <a:off x="1638147" y="5577649"/>
            <a:ext cx="857927" cy="338554"/>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t>Index 1</a:t>
            </a:r>
          </a:p>
        </p:txBody>
      </p:sp>
      <p:sp>
        <p:nvSpPr>
          <p:cNvPr id="13" name="Retângulo 12">
            <a:extLst>
              <a:ext uri="{FF2B5EF4-FFF2-40B4-BE49-F238E27FC236}">
                <a16:creationId xmlns:a16="http://schemas.microsoft.com/office/drawing/2014/main" id="{2F919938-5B44-4C37-98A8-CFE4A181A5DB}"/>
              </a:ext>
            </a:extLst>
          </p:cNvPr>
          <p:cNvSpPr/>
          <p:nvPr/>
        </p:nvSpPr>
        <p:spPr>
          <a:xfrm>
            <a:off x="2533612" y="5993714"/>
            <a:ext cx="1091821" cy="109182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600" dirty="0"/>
              <a:t>null</a:t>
            </a:r>
          </a:p>
        </p:txBody>
      </p:sp>
      <p:sp>
        <p:nvSpPr>
          <p:cNvPr id="14" name="CaixaDeTexto 47">
            <a:extLst>
              <a:ext uri="{FF2B5EF4-FFF2-40B4-BE49-F238E27FC236}">
                <a16:creationId xmlns:a16="http://schemas.microsoft.com/office/drawing/2014/main" id="{AFD43E45-0BF5-404A-9331-FB8F497C118A}"/>
              </a:ext>
            </a:extLst>
          </p:cNvPr>
          <p:cNvSpPr txBox="1"/>
          <p:nvPr/>
        </p:nvSpPr>
        <p:spPr>
          <a:xfrm>
            <a:off x="2743047" y="5577649"/>
            <a:ext cx="857927" cy="338554"/>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t>Index 2</a:t>
            </a:r>
          </a:p>
        </p:txBody>
      </p:sp>
      <p:sp>
        <p:nvSpPr>
          <p:cNvPr id="15" name="Retângulo 14">
            <a:extLst>
              <a:ext uri="{FF2B5EF4-FFF2-40B4-BE49-F238E27FC236}">
                <a16:creationId xmlns:a16="http://schemas.microsoft.com/office/drawing/2014/main" id="{016441C8-71F4-4323-8C19-71322183BA1E}"/>
              </a:ext>
            </a:extLst>
          </p:cNvPr>
          <p:cNvSpPr/>
          <p:nvPr/>
        </p:nvSpPr>
        <p:spPr>
          <a:xfrm>
            <a:off x="3638512" y="5993714"/>
            <a:ext cx="1091821" cy="109182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600" dirty="0"/>
              <a:t>null</a:t>
            </a:r>
          </a:p>
        </p:txBody>
      </p:sp>
      <p:sp>
        <p:nvSpPr>
          <p:cNvPr id="16" name="CaixaDeTexto 52">
            <a:extLst>
              <a:ext uri="{FF2B5EF4-FFF2-40B4-BE49-F238E27FC236}">
                <a16:creationId xmlns:a16="http://schemas.microsoft.com/office/drawing/2014/main" id="{DA6676EB-FE9B-4BEB-A9FE-9DCCF186AA47}"/>
              </a:ext>
            </a:extLst>
          </p:cNvPr>
          <p:cNvSpPr txBox="1"/>
          <p:nvPr/>
        </p:nvSpPr>
        <p:spPr>
          <a:xfrm>
            <a:off x="3847947" y="5577649"/>
            <a:ext cx="857927" cy="338554"/>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t>Index 3</a:t>
            </a:r>
          </a:p>
        </p:txBody>
      </p:sp>
      <p:sp>
        <p:nvSpPr>
          <p:cNvPr id="17" name="Retângulo 16">
            <a:extLst>
              <a:ext uri="{FF2B5EF4-FFF2-40B4-BE49-F238E27FC236}">
                <a16:creationId xmlns:a16="http://schemas.microsoft.com/office/drawing/2014/main" id="{E6259E22-C74E-4A86-A1DB-E7AF9382AC86}"/>
              </a:ext>
            </a:extLst>
          </p:cNvPr>
          <p:cNvSpPr/>
          <p:nvPr/>
        </p:nvSpPr>
        <p:spPr>
          <a:xfrm>
            <a:off x="4743412" y="5993714"/>
            <a:ext cx="1091821" cy="109182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600" dirty="0"/>
              <a:t>K:: 100</a:t>
            </a:r>
          </a:p>
          <a:p>
            <a:pPr algn="ctr"/>
            <a:r>
              <a:rPr lang="en-US" sz="1600" dirty="0"/>
              <a:t>V: 0</a:t>
            </a:r>
          </a:p>
        </p:txBody>
      </p:sp>
      <p:cxnSp>
        <p:nvCxnSpPr>
          <p:cNvPr id="18" name="Conector de Seta Reta 17">
            <a:extLst>
              <a:ext uri="{FF2B5EF4-FFF2-40B4-BE49-F238E27FC236}">
                <a16:creationId xmlns:a16="http://schemas.microsoft.com/office/drawing/2014/main" id="{F262051A-CA4C-406B-946F-B0B6906E9663}"/>
              </a:ext>
            </a:extLst>
          </p:cNvPr>
          <p:cNvCxnSpPr>
            <a:cxnSpLocks/>
            <a:stCxn id="17" idx="2"/>
            <a:endCxn id="19" idx="0"/>
          </p:cNvCxnSpPr>
          <p:nvPr/>
        </p:nvCxnSpPr>
        <p:spPr>
          <a:xfrm flipH="1">
            <a:off x="5289322" y="7085535"/>
            <a:ext cx="1" cy="646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tângulo 18">
            <a:extLst>
              <a:ext uri="{FF2B5EF4-FFF2-40B4-BE49-F238E27FC236}">
                <a16:creationId xmlns:a16="http://schemas.microsoft.com/office/drawing/2014/main" id="{2F49AF20-5B3E-4A89-B90D-7D0F2AC0335F}"/>
              </a:ext>
            </a:extLst>
          </p:cNvPr>
          <p:cNvSpPr/>
          <p:nvPr/>
        </p:nvSpPr>
        <p:spPr>
          <a:xfrm>
            <a:off x="4857322" y="7731552"/>
            <a:ext cx="864000" cy="8640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600" dirty="0"/>
              <a:t>null</a:t>
            </a:r>
          </a:p>
        </p:txBody>
      </p:sp>
      <p:sp>
        <p:nvSpPr>
          <p:cNvPr id="20" name="CaixaDeTexto 56">
            <a:extLst>
              <a:ext uri="{FF2B5EF4-FFF2-40B4-BE49-F238E27FC236}">
                <a16:creationId xmlns:a16="http://schemas.microsoft.com/office/drawing/2014/main" id="{723A2394-3510-4D44-9B75-16916F6E9872}"/>
              </a:ext>
            </a:extLst>
          </p:cNvPr>
          <p:cNvSpPr txBox="1"/>
          <p:nvPr/>
        </p:nvSpPr>
        <p:spPr>
          <a:xfrm>
            <a:off x="5238598" y="7215949"/>
            <a:ext cx="553357" cy="30777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Next</a:t>
            </a:r>
          </a:p>
        </p:txBody>
      </p:sp>
      <p:sp>
        <p:nvSpPr>
          <p:cNvPr id="21" name="CaixaDeTexto 57">
            <a:extLst>
              <a:ext uri="{FF2B5EF4-FFF2-40B4-BE49-F238E27FC236}">
                <a16:creationId xmlns:a16="http://schemas.microsoft.com/office/drawing/2014/main" id="{58A4A74B-6EE5-4EBB-95D0-3275FA5E3F59}"/>
              </a:ext>
            </a:extLst>
          </p:cNvPr>
          <p:cNvSpPr txBox="1"/>
          <p:nvPr/>
        </p:nvSpPr>
        <p:spPr>
          <a:xfrm>
            <a:off x="4876647" y="5596699"/>
            <a:ext cx="857927" cy="338554"/>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t>Index 4</a:t>
            </a:r>
          </a:p>
        </p:txBody>
      </p:sp>
      <p:sp>
        <p:nvSpPr>
          <p:cNvPr id="22" name="Retângulo 21">
            <a:extLst>
              <a:ext uri="{FF2B5EF4-FFF2-40B4-BE49-F238E27FC236}">
                <a16:creationId xmlns:a16="http://schemas.microsoft.com/office/drawing/2014/main" id="{A46DE759-DCFD-40F3-9879-58B8F412BB0A}"/>
              </a:ext>
            </a:extLst>
          </p:cNvPr>
          <p:cNvSpPr/>
          <p:nvPr/>
        </p:nvSpPr>
        <p:spPr>
          <a:xfrm>
            <a:off x="5848312" y="5993714"/>
            <a:ext cx="1091821" cy="109182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600" dirty="0"/>
              <a:t>null</a:t>
            </a:r>
          </a:p>
        </p:txBody>
      </p:sp>
      <p:sp>
        <p:nvSpPr>
          <p:cNvPr id="23" name="CaixaDeTexto 62">
            <a:extLst>
              <a:ext uri="{FF2B5EF4-FFF2-40B4-BE49-F238E27FC236}">
                <a16:creationId xmlns:a16="http://schemas.microsoft.com/office/drawing/2014/main" id="{37D1937D-EC1E-49B3-B3EE-ED5ADF1E00A7}"/>
              </a:ext>
            </a:extLst>
          </p:cNvPr>
          <p:cNvSpPr txBox="1"/>
          <p:nvPr/>
        </p:nvSpPr>
        <p:spPr>
          <a:xfrm>
            <a:off x="5981547" y="5577649"/>
            <a:ext cx="857927" cy="338554"/>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t>Index 5</a:t>
            </a:r>
          </a:p>
        </p:txBody>
      </p:sp>
      <p:sp>
        <p:nvSpPr>
          <p:cNvPr id="24" name="Retângulo 23">
            <a:extLst>
              <a:ext uri="{FF2B5EF4-FFF2-40B4-BE49-F238E27FC236}">
                <a16:creationId xmlns:a16="http://schemas.microsoft.com/office/drawing/2014/main" id="{F6DB1AED-3551-4857-AACC-FCF619B34062}"/>
              </a:ext>
            </a:extLst>
          </p:cNvPr>
          <p:cNvSpPr/>
          <p:nvPr/>
        </p:nvSpPr>
        <p:spPr>
          <a:xfrm>
            <a:off x="6953212" y="5993714"/>
            <a:ext cx="1091821" cy="109182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600" dirty="0"/>
              <a:t>null</a:t>
            </a:r>
          </a:p>
        </p:txBody>
      </p:sp>
      <p:sp>
        <p:nvSpPr>
          <p:cNvPr id="25" name="CaixaDeTexto 69">
            <a:extLst>
              <a:ext uri="{FF2B5EF4-FFF2-40B4-BE49-F238E27FC236}">
                <a16:creationId xmlns:a16="http://schemas.microsoft.com/office/drawing/2014/main" id="{B1C4ADEF-CBCB-4B8C-A08E-4A3348C65E85}"/>
              </a:ext>
            </a:extLst>
          </p:cNvPr>
          <p:cNvSpPr txBox="1"/>
          <p:nvPr/>
        </p:nvSpPr>
        <p:spPr>
          <a:xfrm>
            <a:off x="7086447" y="5577649"/>
            <a:ext cx="857927" cy="338554"/>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t>Index 6</a:t>
            </a:r>
          </a:p>
        </p:txBody>
      </p:sp>
      <p:sp>
        <p:nvSpPr>
          <p:cNvPr id="26" name="Retângulo 25">
            <a:extLst>
              <a:ext uri="{FF2B5EF4-FFF2-40B4-BE49-F238E27FC236}">
                <a16:creationId xmlns:a16="http://schemas.microsoft.com/office/drawing/2014/main" id="{43A2788F-30A0-44C4-AE21-32A4F2F7680A}"/>
              </a:ext>
            </a:extLst>
          </p:cNvPr>
          <p:cNvSpPr/>
          <p:nvPr/>
        </p:nvSpPr>
        <p:spPr>
          <a:xfrm>
            <a:off x="8058112" y="5993714"/>
            <a:ext cx="1091821" cy="109182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600" dirty="0"/>
              <a:t>null</a:t>
            </a:r>
          </a:p>
        </p:txBody>
      </p:sp>
      <p:sp>
        <p:nvSpPr>
          <p:cNvPr id="27" name="CaixaDeTexto 74">
            <a:extLst>
              <a:ext uri="{FF2B5EF4-FFF2-40B4-BE49-F238E27FC236}">
                <a16:creationId xmlns:a16="http://schemas.microsoft.com/office/drawing/2014/main" id="{B765AB28-10D2-41D5-9D52-68E0BCAC546F}"/>
              </a:ext>
            </a:extLst>
          </p:cNvPr>
          <p:cNvSpPr txBox="1"/>
          <p:nvPr/>
        </p:nvSpPr>
        <p:spPr>
          <a:xfrm>
            <a:off x="8172297" y="5577649"/>
            <a:ext cx="857927" cy="338554"/>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t>Index 7</a:t>
            </a:r>
          </a:p>
        </p:txBody>
      </p:sp>
      <p:sp>
        <p:nvSpPr>
          <p:cNvPr id="28" name="Retângulo 27">
            <a:extLst>
              <a:ext uri="{FF2B5EF4-FFF2-40B4-BE49-F238E27FC236}">
                <a16:creationId xmlns:a16="http://schemas.microsoft.com/office/drawing/2014/main" id="{7F2F6DFE-A6BB-4578-882E-89860BBD64ED}"/>
              </a:ext>
            </a:extLst>
          </p:cNvPr>
          <p:cNvSpPr/>
          <p:nvPr/>
        </p:nvSpPr>
        <p:spPr>
          <a:xfrm>
            <a:off x="9143962" y="5993714"/>
            <a:ext cx="1091821" cy="109182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600" dirty="0"/>
              <a:t>null</a:t>
            </a:r>
          </a:p>
        </p:txBody>
      </p:sp>
      <p:sp>
        <p:nvSpPr>
          <p:cNvPr id="29" name="CaixaDeTexto 87">
            <a:extLst>
              <a:ext uri="{FF2B5EF4-FFF2-40B4-BE49-F238E27FC236}">
                <a16:creationId xmlns:a16="http://schemas.microsoft.com/office/drawing/2014/main" id="{A7CB6694-A472-428B-8237-28D8B3EBD2D0}"/>
              </a:ext>
            </a:extLst>
          </p:cNvPr>
          <p:cNvSpPr txBox="1"/>
          <p:nvPr/>
        </p:nvSpPr>
        <p:spPr>
          <a:xfrm>
            <a:off x="9277197" y="5577649"/>
            <a:ext cx="857927" cy="338554"/>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t>Index 8</a:t>
            </a:r>
          </a:p>
        </p:txBody>
      </p:sp>
      <p:sp>
        <p:nvSpPr>
          <p:cNvPr id="30" name="Retângulo 29">
            <a:extLst>
              <a:ext uri="{FF2B5EF4-FFF2-40B4-BE49-F238E27FC236}">
                <a16:creationId xmlns:a16="http://schemas.microsoft.com/office/drawing/2014/main" id="{6B1039D9-2D94-4A8D-81B9-A6EB61CB68F8}"/>
              </a:ext>
            </a:extLst>
          </p:cNvPr>
          <p:cNvSpPr/>
          <p:nvPr/>
        </p:nvSpPr>
        <p:spPr>
          <a:xfrm>
            <a:off x="10248862" y="5993714"/>
            <a:ext cx="1091821" cy="109182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600" dirty="0"/>
              <a:t>null</a:t>
            </a:r>
          </a:p>
        </p:txBody>
      </p:sp>
      <p:sp>
        <p:nvSpPr>
          <p:cNvPr id="31" name="CaixaDeTexto 89">
            <a:extLst>
              <a:ext uri="{FF2B5EF4-FFF2-40B4-BE49-F238E27FC236}">
                <a16:creationId xmlns:a16="http://schemas.microsoft.com/office/drawing/2014/main" id="{4AB03391-DF3B-4AEA-8FD8-E98A5D8636B6}"/>
              </a:ext>
            </a:extLst>
          </p:cNvPr>
          <p:cNvSpPr txBox="1"/>
          <p:nvPr/>
        </p:nvSpPr>
        <p:spPr>
          <a:xfrm>
            <a:off x="10382097" y="5577649"/>
            <a:ext cx="857927" cy="338554"/>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t>Index 9</a:t>
            </a:r>
          </a:p>
        </p:txBody>
      </p:sp>
      <p:sp>
        <p:nvSpPr>
          <p:cNvPr id="32" name="Retângulo 31">
            <a:extLst>
              <a:ext uri="{FF2B5EF4-FFF2-40B4-BE49-F238E27FC236}">
                <a16:creationId xmlns:a16="http://schemas.microsoft.com/office/drawing/2014/main" id="{5B213ED3-30E1-40D2-B5B0-EEBDAF544BC1}"/>
              </a:ext>
            </a:extLst>
          </p:cNvPr>
          <p:cNvSpPr/>
          <p:nvPr/>
        </p:nvSpPr>
        <p:spPr>
          <a:xfrm>
            <a:off x="11353762" y="5993714"/>
            <a:ext cx="1091821" cy="109182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600" dirty="0"/>
              <a:t>K: 90</a:t>
            </a:r>
          </a:p>
          <a:p>
            <a:pPr algn="ctr"/>
            <a:r>
              <a:rPr lang="en-US" sz="1600" dirty="0"/>
              <a:t>V: 0</a:t>
            </a:r>
          </a:p>
        </p:txBody>
      </p:sp>
      <p:sp>
        <p:nvSpPr>
          <p:cNvPr id="33" name="CaixaDeTexto 91">
            <a:extLst>
              <a:ext uri="{FF2B5EF4-FFF2-40B4-BE49-F238E27FC236}">
                <a16:creationId xmlns:a16="http://schemas.microsoft.com/office/drawing/2014/main" id="{E8A76C5C-69AA-4797-A26C-B04C836C0713}"/>
              </a:ext>
            </a:extLst>
          </p:cNvPr>
          <p:cNvSpPr txBox="1"/>
          <p:nvPr/>
        </p:nvSpPr>
        <p:spPr>
          <a:xfrm>
            <a:off x="11353762" y="5577649"/>
            <a:ext cx="971741" cy="338554"/>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t>Index 10</a:t>
            </a:r>
          </a:p>
        </p:txBody>
      </p:sp>
      <p:sp>
        <p:nvSpPr>
          <p:cNvPr id="34" name="Retângulo 33">
            <a:extLst>
              <a:ext uri="{FF2B5EF4-FFF2-40B4-BE49-F238E27FC236}">
                <a16:creationId xmlns:a16="http://schemas.microsoft.com/office/drawing/2014/main" id="{C61E3D0E-7534-4497-992C-8D08E460351E}"/>
              </a:ext>
            </a:extLst>
          </p:cNvPr>
          <p:cNvSpPr/>
          <p:nvPr/>
        </p:nvSpPr>
        <p:spPr>
          <a:xfrm>
            <a:off x="12458662" y="5993714"/>
            <a:ext cx="1091821" cy="109182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600" dirty="0"/>
              <a:t>null</a:t>
            </a:r>
          </a:p>
        </p:txBody>
      </p:sp>
      <p:sp>
        <p:nvSpPr>
          <p:cNvPr id="35" name="CaixaDeTexto 105">
            <a:extLst>
              <a:ext uri="{FF2B5EF4-FFF2-40B4-BE49-F238E27FC236}">
                <a16:creationId xmlns:a16="http://schemas.microsoft.com/office/drawing/2014/main" id="{1BA09113-B8AF-4B15-9F98-6DA1C8F3C22B}"/>
              </a:ext>
            </a:extLst>
          </p:cNvPr>
          <p:cNvSpPr txBox="1"/>
          <p:nvPr/>
        </p:nvSpPr>
        <p:spPr>
          <a:xfrm>
            <a:off x="12591897" y="5577649"/>
            <a:ext cx="971741" cy="338554"/>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t>Index 11</a:t>
            </a:r>
          </a:p>
        </p:txBody>
      </p:sp>
      <p:sp>
        <p:nvSpPr>
          <p:cNvPr id="36" name="Retângulo 35">
            <a:extLst>
              <a:ext uri="{FF2B5EF4-FFF2-40B4-BE49-F238E27FC236}">
                <a16:creationId xmlns:a16="http://schemas.microsoft.com/office/drawing/2014/main" id="{7295C590-BBFE-49A4-8FA5-DFA465AF93B9}"/>
              </a:ext>
            </a:extLst>
          </p:cNvPr>
          <p:cNvSpPr/>
          <p:nvPr/>
        </p:nvSpPr>
        <p:spPr>
          <a:xfrm>
            <a:off x="13563562" y="5993714"/>
            <a:ext cx="1091821" cy="109182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600" dirty="0"/>
              <a:t>null</a:t>
            </a:r>
          </a:p>
        </p:txBody>
      </p:sp>
      <p:sp>
        <p:nvSpPr>
          <p:cNvPr id="37" name="CaixaDeTexto 107">
            <a:extLst>
              <a:ext uri="{FF2B5EF4-FFF2-40B4-BE49-F238E27FC236}">
                <a16:creationId xmlns:a16="http://schemas.microsoft.com/office/drawing/2014/main" id="{D547B058-2581-4E2B-B1EF-38E03B6A81DF}"/>
              </a:ext>
            </a:extLst>
          </p:cNvPr>
          <p:cNvSpPr txBox="1"/>
          <p:nvPr/>
        </p:nvSpPr>
        <p:spPr>
          <a:xfrm>
            <a:off x="13696797" y="5577649"/>
            <a:ext cx="971741" cy="338554"/>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t>Index 12</a:t>
            </a:r>
          </a:p>
        </p:txBody>
      </p:sp>
      <p:sp>
        <p:nvSpPr>
          <p:cNvPr id="38" name="Retângulo 37">
            <a:extLst>
              <a:ext uri="{FF2B5EF4-FFF2-40B4-BE49-F238E27FC236}">
                <a16:creationId xmlns:a16="http://schemas.microsoft.com/office/drawing/2014/main" id="{6614F2D9-B12F-4667-B10F-D1ABD2EC87C2}"/>
              </a:ext>
            </a:extLst>
          </p:cNvPr>
          <p:cNvSpPr/>
          <p:nvPr/>
        </p:nvSpPr>
        <p:spPr>
          <a:xfrm>
            <a:off x="14668462" y="5993714"/>
            <a:ext cx="1091821" cy="109182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600" dirty="0"/>
              <a:t>null</a:t>
            </a:r>
          </a:p>
        </p:txBody>
      </p:sp>
      <p:sp>
        <p:nvSpPr>
          <p:cNvPr id="39" name="CaixaDeTexto 109">
            <a:extLst>
              <a:ext uri="{FF2B5EF4-FFF2-40B4-BE49-F238E27FC236}">
                <a16:creationId xmlns:a16="http://schemas.microsoft.com/office/drawing/2014/main" id="{AFB96A43-F70D-4DB1-B587-9823DB6C937B}"/>
              </a:ext>
            </a:extLst>
          </p:cNvPr>
          <p:cNvSpPr txBox="1"/>
          <p:nvPr/>
        </p:nvSpPr>
        <p:spPr>
          <a:xfrm>
            <a:off x="14782647" y="5577649"/>
            <a:ext cx="971741" cy="338554"/>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t>Index 13</a:t>
            </a:r>
          </a:p>
        </p:txBody>
      </p:sp>
      <p:sp>
        <p:nvSpPr>
          <p:cNvPr id="40" name="Retângulo 39">
            <a:extLst>
              <a:ext uri="{FF2B5EF4-FFF2-40B4-BE49-F238E27FC236}">
                <a16:creationId xmlns:a16="http://schemas.microsoft.com/office/drawing/2014/main" id="{0B490EB3-BDAF-4C52-B656-2D36CA421FB1}"/>
              </a:ext>
            </a:extLst>
          </p:cNvPr>
          <p:cNvSpPr/>
          <p:nvPr/>
        </p:nvSpPr>
        <p:spPr>
          <a:xfrm>
            <a:off x="15754312" y="5993714"/>
            <a:ext cx="1091821" cy="109182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600" dirty="0"/>
              <a:t>null</a:t>
            </a:r>
          </a:p>
        </p:txBody>
      </p:sp>
      <p:sp>
        <p:nvSpPr>
          <p:cNvPr id="41" name="CaixaDeTexto 111">
            <a:extLst>
              <a:ext uri="{FF2B5EF4-FFF2-40B4-BE49-F238E27FC236}">
                <a16:creationId xmlns:a16="http://schemas.microsoft.com/office/drawing/2014/main" id="{80254673-B711-42DD-8BC2-EAE5BA953C96}"/>
              </a:ext>
            </a:extLst>
          </p:cNvPr>
          <p:cNvSpPr txBox="1"/>
          <p:nvPr/>
        </p:nvSpPr>
        <p:spPr>
          <a:xfrm>
            <a:off x="15887547" y="5577649"/>
            <a:ext cx="971741" cy="338554"/>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t>Index 14</a:t>
            </a:r>
          </a:p>
        </p:txBody>
      </p:sp>
      <p:sp>
        <p:nvSpPr>
          <p:cNvPr id="42" name="Retângulo 41">
            <a:extLst>
              <a:ext uri="{FF2B5EF4-FFF2-40B4-BE49-F238E27FC236}">
                <a16:creationId xmlns:a16="http://schemas.microsoft.com/office/drawing/2014/main" id="{10E63CB2-124E-4E03-8E84-136AACD801F6}"/>
              </a:ext>
            </a:extLst>
          </p:cNvPr>
          <p:cNvSpPr/>
          <p:nvPr/>
        </p:nvSpPr>
        <p:spPr>
          <a:xfrm>
            <a:off x="16859212" y="5993714"/>
            <a:ext cx="1091821" cy="109182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600" dirty="0"/>
              <a:t>null</a:t>
            </a:r>
          </a:p>
        </p:txBody>
      </p:sp>
      <p:sp>
        <p:nvSpPr>
          <p:cNvPr id="43" name="CaixaDeTexto 113">
            <a:extLst>
              <a:ext uri="{FF2B5EF4-FFF2-40B4-BE49-F238E27FC236}">
                <a16:creationId xmlns:a16="http://schemas.microsoft.com/office/drawing/2014/main" id="{A8807A39-99D6-4AD1-9400-36E5B379BA1D}"/>
              </a:ext>
            </a:extLst>
          </p:cNvPr>
          <p:cNvSpPr txBox="1"/>
          <p:nvPr/>
        </p:nvSpPr>
        <p:spPr>
          <a:xfrm>
            <a:off x="16992447" y="5577649"/>
            <a:ext cx="971741" cy="338554"/>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t>Index 15</a:t>
            </a:r>
          </a:p>
        </p:txBody>
      </p:sp>
      <p:cxnSp>
        <p:nvCxnSpPr>
          <p:cNvPr id="44" name="Conector de Seta Reta 43">
            <a:extLst>
              <a:ext uri="{FF2B5EF4-FFF2-40B4-BE49-F238E27FC236}">
                <a16:creationId xmlns:a16="http://schemas.microsoft.com/office/drawing/2014/main" id="{1C46C6BA-4CB7-445A-8134-4C6D70B011A6}"/>
              </a:ext>
            </a:extLst>
          </p:cNvPr>
          <p:cNvCxnSpPr>
            <a:cxnSpLocks/>
            <a:endCxn id="45" idx="0"/>
          </p:cNvCxnSpPr>
          <p:nvPr/>
        </p:nvCxnSpPr>
        <p:spPr>
          <a:xfrm flipH="1">
            <a:off x="11823472" y="7066485"/>
            <a:ext cx="1" cy="646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tângulo 44">
            <a:extLst>
              <a:ext uri="{FF2B5EF4-FFF2-40B4-BE49-F238E27FC236}">
                <a16:creationId xmlns:a16="http://schemas.microsoft.com/office/drawing/2014/main" id="{E85FC659-ACE8-4F61-A622-265AD60FA414}"/>
              </a:ext>
            </a:extLst>
          </p:cNvPr>
          <p:cNvSpPr/>
          <p:nvPr/>
        </p:nvSpPr>
        <p:spPr>
          <a:xfrm>
            <a:off x="11391472" y="7712502"/>
            <a:ext cx="864000" cy="8640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600" dirty="0"/>
              <a:t>K: 74</a:t>
            </a:r>
          </a:p>
          <a:p>
            <a:pPr algn="ctr"/>
            <a:r>
              <a:rPr lang="en-US" sz="1600" dirty="0"/>
              <a:t>V: 0</a:t>
            </a:r>
          </a:p>
        </p:txBody>
      </p:sp>
      <p:sp>
        <p:nvSpPr>
          <p:cNvPr id="46" name="CaixaDeTexto 59">
            <a:extLst>
              <a:ext uri="{FF2B5EF4-FFF2-40B4-BE49-F238E27FC236}">
                <a16:creationId xmlns:a16="http://schemas.microsoft.com/office/drawing/2014/main" id="{2EE873F1-5724-49FD-B266-51DCB45A8907}"/>
              </a:ext>
            </a:extLst>
          </p:cNvPr>
          <p:cNvSpPr txBox="1"/>
          <p:nvPr/>
        </p:nvSpPr>
        <p:spPr>
          <a:xfrm>
            <a:off x="11772748" y="7196899"/>
            <a:ext cx="553357" cy="30777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Next</a:t>
            </a:r>
          </a:p>
        </p:txBody>
      </p:sp>
      <p:cxnSp>
        <p:nvCxnSpPr>
          <p:cNvPr id="47" name="Conector de Seta Reta 46">
            <a:extLst>
              <a:ext uri="{FF2B5EF4-FFF2-40B4-BE49-F238E27FC236}">
                <a16:creationId xmlns:a16="http://schemas.microsoft.com/office/drawing/2014/main" id="{0AA832FA-EF89-4B5A-9492-0932357E6722}"/>
              </a:ext>
            </a:extLst>
          </p:cNvPr>
          <p:cNvCxnSpPr>
            <a:cxnSpLocks/>
            <a:endCxn id="48" idx="0"/>
          </p:cNvCxnSpPr>
          <p:nvPr/>
        </p:nvCxnSpPr>
        <p:spPr>
          <a:xfrm flipH="1">
            <a:off x="11785372" y="8609535"/>
            <a:ext cx="1" cy="646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tângulo 47">
            <a:extLst>
              <a:ext uri="{FF2B5EF4-FFF2-40B4-BE49-F238E27FC236}">
                <a16:creationId xmlns:a16="http://schemas.microsoft.com/office/drawing/2014/main" id="{34B1BB85-0A3F-4E4D-B8B5-D00579CFB5EA}"/>
              </a:ext>
            </a:extLst>
          </p:cNvPr>
          <p:cNvSpPr/>
          <p:nvPr/>
        </p:nvSpPr>
        <p:spPr>
          <a:xfrm>
            <a:off x="11353372" y="9255552"/>
            <a:ext cx="864000" cy="8640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600" dirty="0"/>
              <a:t>null</a:t>
            </a:r>
          </a:p>
        </p:txBody>
      </p:sp>
      <p:sp>
        <p:nvSpPr>
          <p:cNvPr id="49" name="CaixaDeTexto 64">
            <a:extLst>
              <a:ext uri="{FF2B5EF4-FFF2-40B4-BE49-F238E27FC236}">
                <a16:creationId xmlns:a16="http://schemas.microsoft.com/office/drawing/2014/main" id="{DD8D8644-3B9D-4F8A-862B-2BF11A9E1900}"/>
              </a:ext>
            </a:extLst>
          </p:cNvPr>
          <p:cNvSpPr txBox="1"/>
          <p:nvPr/>
        </p:nvSpPr>
        <p:spPr>
          <a:xfrm>
            <a:off x="11734648" y="8739949"/>
            <a:ext cx="553357" cy="30777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Next</a:t>
            </a:r>
          </a:p>
        </p:txBody>
      </p:sp>
      <p:pic>
        <p:nvPicPr>
          <p:cNvPr id="5" name="Imagem 4">
            <a:extLst>
              <a:ext uri="{FF2B5EF4-FFF2-40B4-BE49-F238E27FC236}">
                <a16:creationId xmlns:a16="http://schemas.microsoft.com/office/drawing/2014/main" id="{EAA426E7-72FE-437B-947C-BB04FA98A5F4}"/>
              </a:ext>
            </a:extLst>
          </p:cNvPr>
          <p:cNvPicPr>
            <a:picLocks noChangeAspect="1"/>
          </p:cNvPicPr>
          <p:nvPr/>
        </p:nvPicPr>
        <p:blipFill>
          <a:blip r:embed="rId3"/>
          <a:stretch>
            <a:fillRect/>
          </a:stretch>
        </p:blipFill>
        <p:spPr>
          <a:xfrm>
            <a:off x="3485583" y="1824356"/>
            <a:ext cx="11366839" cy="3709458"/>
          </a:xfrm>
          <a:prstGeom prst="rect">
            <a:avLst/>
          </a:prstGeom>
        </p:spPr>
      </p:pic>
    </p:spTree>
    <p:extLst>
      <p:ext uri="{BB962C8B-B14F-4D97-AF65-F5344CB8AC3E}">
        <p14:creationId xmlns:p14="http://schemas.microsoft.com/office/powerpoint/2010/main" val="17198757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1773425" y="2387050"/>
            <a:ext cx="15773400" cy="1366500"/>
          </a:xfrm>
          <a:prstGeom prst="rect">
            <a:avLst/>
          </a:prstGeom>
          <a:noFill/>
          <a:ln>
            <a:noFill/>
          </a:ln>
        </p:spPr>
        <p:txBody>
          <a:bodyPr spcFirstLastPara="1" wrap="square" lIns="167625" tIns="83775" rIns="167625" bIns="83775" anchor="ctr" anchorCtr="0">
            <a:noAutofit/>
          </a:bodyPr>
          <a:lstStyle/>
          <a:p>
            <a:pPr marL="0" marR="0" lvl="0" indent="0" algn="l" rtl="0">
              <a:lnSpc>
                <a:spcPct val="90000"/>
              </a:lnSpc>
              <a:spcBef>
                <a:spcPts val="0"/>
              </a:spcBef>
              <a:spcAft>
                <a:spcPts val="0"/>
              </a:spcAft>
              <a:buClr>
                <a:schemeClr val="lt1"/>
              </a:buClr>
              <a:buFont typeface="Lato"/>
              <a:buNone/>
            </a:pPr>
            <a:r>
              <a:rPr lang="en-US"/>
              <a:t>Header</a:t>
            </a:r>
            <a:endParaRPr sz="4400" b="0" i="0" u="none" strike="noStrike" cap="none">
              <a:solidFill>
                <a:schemeClr val="lt1"/>
              </a:solidFill>
              <a:latin typeface="Lato"/>
              <a:ea typeface="Lato"/>
              <a:cs typeface="Lato"/>
              <a:sym typeface="Lato"/>
            </a:endParaRPr>
          </a:p>
        </p:txBody>
      </p:sp>
      <p:sp>
        <p:nvSpPr>
          <p:cNvPr id="68" name="Google Shape;68;p13"/>
          <p:cNvSpPr txBox="1">
            <a:spLocks noGrp="1"/>
          </p:cNvSpPr>
          <p:nvPr>
            <p:ph type="sldNum" idx="12"/>
          </p:nvPr>
        </p:nvSpPr>
        <p:spPr>
          <a:xfrm>
            <a:off x="14019950" y="1839238"/>
            <a:ext cx="4114800" cy="547800"/>
          </a:xfrm>
          <a:prstGeom prst="rect">
            <a:avLst/>
          </a:prstGeom>
          <a:noFill/>
          <a:ln>
            <a:noFill/>
          </a:ln>
        </p:spPr>
        <p:txBody>
          <a:bodyPr spcFirstLastPara="1" wrap="square" lIns="167625" tIns="83775" rIns="167625" bIns="837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41</a:t>
            </a:fld>
            <a:endParaRPr/>
          </a:p>
        </p:txBody>
      </p:sp>
      <p:sp>
        <p:nvSpPr>
          <p:cNvPr id="6" name="Google Shape;89;p16">
            <a:extLst>
              <a:ext uri="{FF2B5EF4-FFF2-40B4-BE49-F238E27FC236}">
                <a16:creationId xmlns:a16="http://schemas.microsoft.com/office/drawing/2014/main" id="{2FF8D9C4-7CD0-4198-9B76-71EEE78345A6}"/>
              </a:ext>
            </a:extLst>
          </p:cNvPr>
          <p:cNvSpPr txBox="1">
            <a:spLocks/>
          </p:cNvSpPr>
          <p:nvPr/>
        </p:nvSpPr>
        <p:spPr>
          <a:xfrm>
            <a:off x="2041625" y="88275"/>
            <a:ext cx="15773400" cy="1366500"/>
          </a:xfrm>
          <a:prstGeom prst="rect">
            <a:avLst/>
          </a:prstGeom>
          <a:noFill/>
          <a:ln>
            <a:noFill/>
          </a:ln>
        </p:spPr>
        <p:txBody>
          <a:bodyPr spcFirstLastPara="1" wrap="square" lIns="167625" tIns="83775" rIns="167625" bIns="83775"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lt1"/>
              </a:buClr>
              <a:buSzPts val="2600"/>
              <a:buFont typeface="Lato"/>
              <a:buNone/>
              <a:defRPr sz="4400" b="0" i="0" u="none" strike="noStrike" cap="none">
                <a:solidFill>
                  <a:schemeClr val="lt1"/>
                </a:solidFill>
                <a:latin typeface="Lato"/>
                <a:ea typeface="Lato"/>
                <a:cs typeface="Lato"/>
                <a:sym typeface="Lato"/>
              </a:defRPr>
            </a:lvl1pPr>
            <a:lvl2pPr marR="0" lvl="1"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9pPr>
          </a:lstStyle>
          <a:p>
            <a:r>
              <a:rPr lang="en-US" dirty="0"/>
              <a:t>HashMap – Get </a:t>
            </a:r>
          </a:p>
        </p:txBody>
      </p:sp>
      <p:sp>
        <p:nvSpPr>
          <p:cNvPr id="12" name="Retângulo 11">
            <a:extLst>
              <a:ext uri="{FF2B5EF4-FFF2-40B4-BE49-F238E27FC236}">
                <a16:creationId xmlns:a16="http://schemas.microsoft.com/office/drawing/2014/main" id="{8FF1BCAA-C13B-463D-B542-40E034CE1CBF}"/>
              </a:ext>
            </a:extLst>
          </p:cNvPr>
          <p:cNvSpPr/>
          <p:nvPr/>
        </p:nvSpPr>
        <p:spPr>
          <a:xfrm>
            <a:off x="9026820" y="4989612"/>
            <a:ext cx="234360" cy="307777"/>
          </a:xfrm>
          <a:prstGeom prst="rect">
            <a:avLst/>
          </a:prstGeom>
        </p:spPr>
        <p:txBody>
          <a:bodyPr wrap="none">
            <a:spAutoFit/>
          </a:bodyPr>
          <a:lstStyle/>
          <a:p>
            <a:r>
              <a:rPr lang="en-US" dirty="0"/>
              <a:t> </a:t>
            </a:r>
          </a:p>
        </p:txBody>
      </p:sp>
      <p:sp>
        <p:nvSpPr>
          <p:cNvPr id="7" name="Google Shape;69;p13">
            <a:extLst>
              <a:ext uri="{FF2B5EF4-FFF2-40B4-BE49-F238E27FC236}">
                <a16:creationId xmlns:a16="http://schemas.microsoft.com/office/drawing/2014/main" id="{F712FEB9-C1E4-4E6C-AAD4-76A3DDC53F28}"/>
              </a:ext>
            </a:extLst>
          </p:cNvPr>
          <p:cNvSpPr txBox="1">
            <a:spLocks noGrp="1"/>
          </p:cNvSpPr>
          <p:nvPr>
            <p:ph type="body" idx="1"/>
          </p:nvPr>
        </p:nvSpPr>
        <p:spPr>
          <a:xfrm>
            <a:off x="1162050" y="2679300"/>
            <a:ext cx="15963900" cy="2006525"/>
          </a:xfrm>
          <a:prstGeom prst="rect">
            <a:avLst/>
          </a:prstGeom>
        </p:spPr>
        <p:txBody>
          <a:bodyPr spcFirstLastPara="1" wrap="square" lIns="167625" tIns="167625" rIns="167625" bIns="167625" anchor="t" anchorCtr="0">
            <a:noAutofit/>
          </a:bodyPr>
          <a:lstStyle/>
          <a:p>
            <a:pPr marL="0" indent="0">
              <a:lnSpc>
                <a:spcPct val="115000"/>
              </a:lnSpc>
              <a:spcBef>
                <a:spcPts val="400"/>
              </a:spcBef>
              <a:buNone/>
            </a:pPr>
            <a:r>
              <a:rPr lang="en-US" sz="2800" b="1" dirty="0"/>
              <a:t>					e = table[(</a:t>
            </a:r>
            <a:r>
              <a:rPr lang="en-US" sz="2800" b="1" dirty="0" err="1"/>
              <a:t>tableSize</a:t>
            </a:r>
            <a:r>
              <a:rPr lang="en-US" sz="2800" b="1" dirty="0"/>
              <a:t> - 1) &amp; hash]</a:t>
            </a:r>
          </a:p>
          <a:p>
            <a:pPr marL="0" indent="0">
              <a:lnSpc>
                <a:spcPct val="115000"/>
              </a:lnSpc>
              <a:spcBef>
                <a:spcPts val="400"/>
              </a:spcBef>
              <a:buNone/>
            </a:pPr>
            <a:endParaRPr lang="en-US" sz="2800" b="1" dirty="0"/>
          </a:p>
          <a:p>
            <a:pPr marL="0" indent="0">
              <a:lnSpc>
                <a:spcPct val="115000"/>
              </a:lnSpc>
              <a:spcBef>
                <a:spcPts val="400"/>
              </a:spcBef>
              <a:buNone/>
            </a:pPr>
            <a:endParaRPr lang="en-US" sz="2800" b="1" dirty="0"/>
          </a:p>
          <a:p>
            <a:pPr marL="0" indent="0">
              <a:lnSpc>
                <a:spcPct val="115000"/>
              </a:lnSpc>
              <a:spcBef>
                <a:spcPts val="400"/>
              </a:spcBef>
              <a:buNone/>
            </a:pPr>
            <a:endParaRPr lang="en-US" sz="2800" b="1" dirty="0"/>
          </a:p>
          <a:p>
            <a:pPr marL="0" indent="0">
              <a:lnSpc>
                <a:spcPct val="115000"/>
              </a:lnSpc>
              <a:spcBef>
                <a:spcPts val="400"/>
              </a:spcBef>
              <a:buNone/>
            </a:pPr>
            <a:endParaRPr lang="en-US" sz="2800" b="1" dirty="0"/>
          </a:p>
          <a:p>
            <a:pPr marL="0" indent="0">
              <a:lnSpc>
                <a:spcPct val="115000"/>
              </a:lnSpc>
              <a:spcBef>
                <a:spcPts val="400"/>
              </a:spcBef>
              <a:buNone/>
            </a:pPr>
            <a:r>
              <a:rPr lang="en-US" sz="2800" b="1" dirty="0"/>
              <a:t>e -&gt;</a:t>
            </a:r>
          </a:p>
        </p:txBody>
      </p:sp>
      <p:sp>
        <p:nvSpPr>
          <p:cNvPr id="32" name="Retângulo 31">
            <a:extLst>
              <a:ext uri="{FF2B5EF4-FFF2-40B4-BE49-F238E27FC236}">
                <a16:creationId xmlns:a16="http://schemas.microsoft.com/office/drawing/2014/main" id="{5B213ED3-30E1-40D2-B5B0-EEBDAF544BC1}"/>
              </a:ext>
            </a:extLst>
          </p:cNvPr>
          <p:cNvSpPr/>
          <p:nvPr/>
        </p:nvSpPr>
        <p:spPr>
          <a:xfrm>
            <a:off x="2228673" y="5394140"/>
            <a:ext cx="1091821" cy="109182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600" dirty="0"/>
              <a:t>K: 90</a:t>
            </a:r>
          </a:p>
          <a:p>
            <a:pPr algn="ctr"/>
            <a:r>
              <a:rPr lang="en-US" sz="1600" dirty="0"/>
              <a:t>V: 0</a:t>
            </a:r>
          </a:p>
        </p:txBody>
      </p:sp>
      <p:sp>
        <p:nvSpPr>
          <p:cNvPr id="33" name="CaixaDeTexto 91">
            <a:extLst>
              <a:ext uri="{FF2B5EF4-FFF2-40B4-BE49-F238E27FC236}">
                <a16:creationId xmlns:a16="http://schemas.microsoft.com/office/drawing/2014/main" id="{E8A76C5C-69AA-4797-A26C-B04C836C0713}"/>
              </a:ext>
            </a:extLst>
          </p:cNvPr>
          <p:cNvSpPr txBox="1"/>
          <p:nvPr/>
        </p:nvSpPr>
        <p:spPr>
          <a:xfrm>
            <a:off x="2228673" y="4978075"/>
            <a:ext cx="971741" cy="338554"/>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t>Index 10</a:t>
            </a:r>
          </a:p>
        </p:txBody>
      </p:sp>
      <p:cxnSp>
        <p:nvCxnSpPr>
          <p:cNvPr id="44" name="Conector de Seta Reta 43">
            <a:extLst>
              <a:ext uri="{FF2B5EF4-FFF2-40B4-BE49-F238E27FC236}">
                <a16:creationId xmlns:a16="http://schemas.microsoft.com/office/drawing/2014/main" id="{1C46C6BA-4CB7-445A-8134-4C6D70B011A6}"/>
              </a:ext>
            </a:extLst>
          </p:cNvPr>
          <p:cNvCxnSpPr>
            <a:cxnSpLocks/>
            <a:endCxn id="45" idx="0"/>
          </p:cNvCxnSpPr>
          <p:nvPr/>
        </p:nvCxnSpPr>
        <p:spPr>
          <a:xfrm flipH="1">
            <a:off x="2698383" y="6466911"/>
            <a:ext cx="1" cy="646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tângulo 44">
            <a:extLst>
              <a:ext uri="{FF2B5EF4-FFF2-40B4-BE49-F238E27FC236}">
                <a16:creationId xmlns:a16="http://schemas.microsoft.com/office/drawing/2014/main" id="{E85FC659-ACE8-4F61-A622-265AD60FA414}"/>
              </a:ext>
            </a:extLst>
          </p:cNvPr>
          <p:cNvSpPr/>
          <p:nvPr/>
        </p:nvSpPr>
        <p:spPr>
          <a:xfrm>
            <a:off x="2266383" y="7112928"/>
            <a:ext cx="864000" cy="8640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600" dirty="0"/>
              <a:t>K: 74</a:t>
            </a:r>
          </a:p>
          <a:p>
            <a:pPr algn="ctr"/>
            <a:r>
              <a:rPr lang="en-US" sz="1600" dirty="0"/>
              <a:t>V: 0</a:t>
            </a:r>
          </a:p>
        </p:txBody>
      </p:sp>
      <p:sp>
        <p:nvSpPr>
          <p:cNvPr id="46" name="CaixaDeTexto 59">
            <a:extLst>
              <a:ext uri="{FF2B5EF4-FFF2-40B4-BE49-F238E27FC236}">
                <a16:creationId xmlns:a16="http://schemas.microsoft.com/office/drawing/2014/main" id="{2EE873F1-5724-49FD-B266-51DCB45A8907}"/>
              </a:ext>
            </a:extLst>
          </p:cNvPr>
          <p:cNvSpPr txBox="1"/>
          <p:nvPr/>
        </p:nvSpPr>
        <p:spPr>
          <a:xfrm>
            <a:off x="2647659" y="6597325"/>
            <a:ext cx="553357" cy="30777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Next</a:t>
            </a:r>
          </a:p>
        </p:txBody>
      </p:sp>
      <p:cxnSp>
        <p:nvCxnSpPr>
          <p:cNvPr id="47" name="Conector de Seta Reta 46">
            <a:extLst>
              <a:ext uri="{FF2B5EF4-FFF2-40B4-BE49-F238E27FC236}">
                <a16:creationId xmlns:a16="http://schemas.microsoft.com/office/drawing/2014/main" id="{0AA832FA-EF89-4B5A-9492-0932357E6722}"/>
              </a:ext>
            </a:extLst>
          </p:cNvPr>
          <p:cNvCxnSpPr>
            <a:cxnSpLocks/>
            <a:endCxn id="48" idx="0"/>
          </p:cNvCxnSpPr>
          <p:nvPr/>
        </p:nvCxnSpPr>
        <p:spPr>
          <a:xfrm flipH="1">
            <a:off x="2660283" y="8009961"/>
            <a:ext cx="1" cy="646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tângulo 47">
            <a:extLst>
              <a:ext uri="{FF2B5EF4-FFF2-40B4-BE49-F238E27FC236}">
                <a16:creationId xmlns:a16="http://schemas.microsoft.com/office/drawing/2014/main" id="{34B1BB85-0A3F-4E4D-B8B5-D00579CFB5EA}"/>
              </a:ext>
            </a:extLst>
          </p:cNvPr>
          <p:cNvSpPr/>
          <p:nvPr/>
        </p:nvSpPr>
        <p:spPr>
          <a:xfrm>
            <a:off x="2228283" y="8655978"/>
            <a:ext cx="864000" cy="8640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600" dirty="0"/>
              <a:t>null</a:t>
            </a:r>
          </a:p>
        </p:txBody>
      </p:sp>
      <p:sp>
        <p:nvSpPr>
          <p:cNvPr id="49" name="CaixaDeTexto 64">
            <a:extLst>
              <a:ext uri="{FF2B5EF4-FFF2-40B4-BE49-F238E27FC236}">
                <a16:creationId xmlns:a16="http://schemas.microsoft.com/office/drawing/2014/main" id="{DD8D8644-3B9D-4F8A-862B-2BF11A9E1900}"/>
              </a:ext>
            </a:extLst>
          </p:cNvPr>
          <p:cNvSpPr txBox="1"/>
          <p:nvPr/>
        </p:nvSpPr>
        <p:spPr>
          <a:xfrm>
            <a:off x="2609559" y="8140375"/>
            <a:ext cx="553357" cy="30777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Next</a:t>
            </a:r>
          </a:p>
        </p:txBody>
      </p:sp>
      <p:pic>
        <p:nvPicPr>
          <p:cNvPr id="50" name="Imagem 49">
            <a:extLst>
              <a:ext uri="{FF2B5EF4-FFF2-40B4-BE49-F238E27FC236}">
                <a16:creationId xmlns:a16="http://schemas.microsoft.com/office/drawing/2014/main" id="{8CF35222-FBE4-4189-AB87-7751B57DDCE1}"/>
              </a:ext>
            </a:extLst>
          </p:cNvPr>
          <p:cNvPicPr>
            <a:picLocks noChangeAspect="1"/>
          </p:cNvPicPr>
          <p:nvPr/>
        </p:nvPicPr>
        <p:blipFill rotWithShape="1">
          <a:blip r:embed="rId3"/>
          <a:srcRect t="73669" b="14670"/>
          <a:stretch/>
        </p:blipFill>
        <p:spPr>
          <a:xfrm>
            <a:off x="2228283" y="2080554"/>
            <a:ext cx="11366839" cy="432557"/>
          </a:xfrm>
          <a:prstGeom prst="rect">
            <a:avLst/>
          </a:prstGeom>
        </p:spPr>
      </p:pic>
    </p:spTree>
    <p:extLst>
      <p:ext uri="{BB962C8B-B14F-4D97-AF65-F5344CB8AC3E}">
        <p14:creationId xmlns:p14="http://schemas.microsoft.com/office/powerpoint/2010/main" val="22482474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1773425" y="2387050"/>
            <a:ext cx="15773400" cy="1366500"/>
          </a:xfrm>
          <a:prstGeom prst="rect">
            <a:avLst/>
          </a:prstGeom>
          <a:noFill/>
          <a:ln>
            <a:noFill/>
          </a:ln>
        </p:spPr>
        <p:txBody>
          <a:bodyPr spcFirstLastPara="1" wrap="square" lIns="167625" tIns="83775" rIns="167625" bIns="83775" anchor="ctr" anchorCtr="0">
            <a:noAutofit/>
          </a:bodyPr>
          <a:lstStyle/>
          <a:p>
            <a:pPr marL="0" marR="0" lvl="0" indent="0" algn="l" rtl="0">
              <a:lnSpc>
                <a:spcPct val="90000"/>
              </a:lnSpc>
              <a:spcBef>
                <a:spcPts val="0"/>
              </a:spcBef>
              <a:spcAft>
                <a:spcPts val="0"/>
              </a:spcAft>
              <a:buClr>
                <a:schemeClr val="lt1"/>
              </a:buClr>
              <a:buFont typeface="Lato"/>
              <a:buNone/>
            </a:pPr>
            <a:r>
              <a:rPr lang="en-US"/>
              <a:t>Header</a:t>
            </a:r>
            <a:endParaRPr sz="4400" b="0" i="0" u="none" strike="noStrike" cap="none">
              <a:solidFill>
                <a:schemeClr val="lt1"/>
              </a:solidFill>
              <a:latin typeface="Lato"/>
              <a:ea typeface="Lato"/>
              <a:cs typeface="Lato"/>
              <a:sym typeface="Lato"/>
            </a:endParaRPr>
          </a:p>
        </p:txBody>
      </p:sp>
      <p:sp>
        <p:nvSpPr>
          <p:cNvPr id="68" name="Google Shape;68;p13"/>
          <p:cNvSpPr txBox="1">
            <a:spLocks noGrp="1"/>
          </p:cNvSpPr>
          <p:nvPr>
            <p:ph type="sldNum" idx="12"/>
          </p:nvPr>
        </p:nvSpPr>
        <p:spPr>
          <a:xfrm>
            <a:off x="14019950" y="1839238"/>
            <a:ext cx="4114800" cy="547800"/>
          </a:xfrm>
          <a:prstGeom prst="rect">
            <a:avLst/>
          </a:prstGeom>
          <a:noFill/>
          <a:ln>
            <a:noFill/>
          </a:ln>
        </p:spPr>
        <p:txBody>
          <a:bodyPr spcFirstLastPara="1" wrap="square" lIns="167625" tIns="83775" rIns="167625" bIns="837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42</a:t>
            </a:fld>
            <a:endParaRPr/>
          </a:p>
        </p:txBody>
      </p:sp>
      <p:sp>
        <p:nvSpPr>
          <p:cNvPr id="6" name="Google Shape;89;p16">
            <a:extLst>
              <a:ext uri="{FF2B5EF4-FFF2-40B4-BE49-F238E27FC236}">
                <a16:creationId xmlns:a16="http://schemas.microsoft.com/office/drawing/2014/main" id="{2FF8D9C4-7CD0-4198-9B76-71EEE78345A6}"/>
              </a:ext>
            </a:extLst>
          </p:cNvPr>
          <p:cNvSpPr txBox="1">
            <a:spLocks/>
          </p:cNvSpPr>
          <p:nvPr/>
        </p:nvSpPr>
        <p:spPr>
          <a:xfrm>
            <a:off x="2041625" y="88275"/>
            <a:ext cx="15773400" cy="1366500"/>
          </a:xfrm>
          <a:prstGeom prst="rect">
            <a:avLst/>
          </a:prstGeom>
          <a:noFill/>
          <a:ln>
            <a:noFill/>
          </a:ln>
        </p:spPr>
        <p:txBody>
          <a:bodyPr spcFirstLastPara="1" wrap="square" lIns="167625" tIns="83775" rIns="167625" bIns="83775"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lt1"/>
              </a:buClr>
              <a:buSzPts val="2600"/>
              <a:buFont typeface="Lato"/>
              <a:buNone/>
              <a:defRPr sz="4400" b="0" i="0" u="none" strike="noStrike" cap="none">
                <a:solidFill>
                  <a:schemeClr val="lt1"/>
                </a:solidFill>
                <a:latin typeface="Lato"/>
                <a:ea typeface="Lato"/>
                <a:cs typeface="Lato"/>
                <a:sym typeface="Lato"/>
              </a:defRPr>
            </a:lvl1pPr>
            <a:lvl2pPr marR="0" lvl="1"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9pPr>
          </a:lstStyle>
          <a:p>
            <a:r>
              <a:rPr lang="en-US" dirty="0"/>
              <a:t>HashMap – Get </a:t>
            </a:r>
          </a:p>
        </p:txBody>
      </p:sp>
      <p:sp>
        <p:nvSpPr>
          <p:cNvPr id="12" name="Retângulo 11">
            <a:extLst>
              <a:ext uri="{FF2B5EF4-FFF2-40B4-BE49-F238E27FC236}">
                <a16:creationId xmlns:a16="http://schemas.microsoft.com/office/drawing/2014/main" id="{8FF1BCAA-C13B-463D-B542-40E034CE1CBF}"/>
              </a:ext>
            </a:extLst>
          </p:cNvPr>
          <p:cNvSpPr/>
          <p:nvPr/>
        </p:nvSpPr>
        <p:spPr>
          <a:xfrm>
            <a:off x="9026820" y="4989612"/>
            <a:ext cx="234360" cy="307777"/>
          </a:xfrm>
          <a:prstGeom prst="rect">
            <a:avLst/>
          </a:prstGeom>
        </p:spPr>
        <p:txBody>
          <a:bodyPr wrap="none">
            <a:spAutoFit/>
          </a:bodyPr>
          <a:lstStyle/>
          <a:p>
            <a:r>
              <a:rPr lang="en-US" dirty="0"/>
              <a:t> </a:t>
            </a:r>
          </a:p>
        </p:txBody>
      </p:sp>
      <p:sp>
        <p:nvSpPr>
          <p:cNvPr id="7" name="Google Shape;69;p13">
            <a:extLst>
              <a:ext uri="{FF2B5EF4-FFF2-40B4-BE49-F238E27FC236}">
                <a16:creationId xmlns:a16="http://schemas.microsoft.com/office/drawing/2014/main" id="{F712FEB9-C1E4-4E6C-AAD4-76A3DDC53F28}"/>
              </a:ext>
            </a:extLst>
          </p:cNvPr>
          <p:cNvSpPr txBox="1">
            <a:spLocks noGrp="1"/>
          </p:cNvSpPr>
          <p:nvPr>
            <p:ph type="body" idx="1"/>
          </p:nvPr>
        </p:nvSpPr>
        <p:spPr>
          <a:xfrm>
            <a:off x="1162050" y="2679300"/>
            <a:ext cx="15963900" cy="2006525"/>
          </a:xfrm>
          <a:prstGeom prst="rect">
            <a:avLst/>
          </a:prstGeom>
        </p:spPr>
        <p:txBody>
          <a:bodyPr spcFirstLastPara="1" wrap="square" lIns="167625" tIns="167625" rIns="167625" bIns="167625" anchor="t" anchorCtr="0">
            <a:noAutofit/>
          </a:bodyPr>
          <a:lstStyle/>
          <a:p>
            <a:pPr marL="0" indent="0">
              <a:lnSpc>
                <a:spcPct val="115000"/>
              </a:lnSpc>
              <a:spcBef>
                <a:spcPts val="400"/>
              </a:spcBef>
              <a:buNone/>
            </a:pPr>
            <a:r>
              <a:rPr lang="en-US" sz="2800" b="1" dirty="0"/>
              <a:t>					e = table[(</a:t>
            </a:r>
            <a:r>
              <a:rPr lang="en-US" sz="2800" b="1" dirty="0" err="1"/>
              <a:t>tableSize</a:t>
            </a:r>
            <a:r>
              <a:rPr lang="en-US" sz="2800" b="1" dirty="0"/>
              <a:t> - 1) &amp; hash]</a:t>
            </a:r>
          </a:p>
          <a:p>
            <a:pPr marL="0" indent="0">
              <a:lnSpc>
                <a:spcPct val="115000"/>
              </a:lnSpc>
              <a:spcBef>
                <a:spcPts val="400"/>
              </a:spcBef>
              <a:buNone/>
            </a:pPr>
            <a:endParaRPr lang="en-US" sz="2800" b="1" dirty="0"/>
          </a:p>
          <a:p>
            <a:pPr marL="0" indent="0">
              <a:lnSpc>
                <a:spcPct val="115000"/>
              </a:lnSpc>
              <a:spcBef>
                <a:spcPts val="400"/>
              </a:spcBef>
              <a:buNone/>
            </a:pPr>
            <a:endParaRPr lang="en-US" sz="2800" b="1" dirty="0"/>
          </a:p>
          <a:p>
            <a:pPr marL="0" indent="0">
              <a:lnSpc>
                <a:spcPct val="115000"/>
              </a:lnSpc>
              <a:spcBef>
                <a:spcPts val="400"/>
              </a:spcBef>
              <a:buNone/>
            </a:pPr>
            <a:endParaRPr lang="en-US" sz="2800" b="1" dirty="0"/>
          </a:p>
          <a:p>
            <a:pPr marL="0" indent="0">
              <a:lnSpc>
                <a:spcPct val="115000"/>
              </a:lnSpc>
              <a:spcBef>
                <a:spcPts val="400"/>
              </a:spcBef>
              <a:buNone/>
            </a:pPr>
            <a:endParaRPr lang="en-US" sz="2800" b="1" dirty="0"/>
          </a:p>
          <a:p>
            <a:pPr marL="0" indent="0">
              <a:lnSpc>
                <a:spcPct val="115000"/>
              </a:lnSpc>
              <a:spcBef>
                <a:spcPts val="400"/>
              </a:spcBef>
              <a:buNone/>
            </a:pPr>
            <a:endParaRPr lang="en-US" sz="2800" b="1" dirty="0"/>
          </a:p>
          <a:p>
            <a:pPr marL="0" indent="0">
              <a:lnSpc>
                <a:spcPct val="115000"/>
              </a:lnSpc>
              <a:spcBef>
                <a:spcPts val="400"/>
              </a:spcBef>
              <a:buNone/>
            </a:pPr>
            <a:endParaRPr lang="en-US" sz="2800" b="1" dirty="0"/>
          </a:p>
          <a:p>
            <a:pPr marL="0" indent="0">
              <a:lnSpc>
                <a:spcPct val="115000"/>
              </a:lnSpc>
              <a:spcBef>
                <a:spcPts val="400"/>
              </a:spcBef>
              <a:buNone/>
            </a:pPr>
            <a:endParaRPr lang="en-US" sz="2800" b="1" dirty="0"/>
          </a:p>
          <a:p>
            <a:pPr marL="0" indent="0">
              <a:lnSpc>
                <a:spcPct val="115000"/>
              </a:lnSpc>
              <a:spcBef>
                <a:spcPts val="400"/>
              </a:spcBef>
              <a:buNone/>
            </a:pPr>
            <a:r>
              <a:rPr lang="en-US" sz="2800" b="1" dirty="0"/>
              <a:t>e -&gt;</a:t>
            </a:r>
          </a:p>
        </p:txBody>
      </p:sp>
      <p:sp>
        <p:nvSpPr>
          <p:cNvPr id="32" name="Retângulo 31">
            <a:extLst>
              <a:ext uri="{FF2B5EF4-FFF2-40B4-BE49-F238E27FC236}">
                <a16:creationId xmlns:a16="http://schemas.microsoft.com/office/drawing/2014/main" id="{5B213ED3-30E1-40D2-B5B0-EEBDAF544BC1}"/>
              </a:ext>
            </a:extLst>
          </p:cNvPr>
          <p:cNvSpPr/>
          <p:nvPr/>
        </p:nvSpPr>
        <p:spPr>
          <a:xfrm>
            <a:off x="2228673" y="5394140"/>
            <a:ext cx="1091821" cy="109182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600" dirty="0"/>
              <a:t>K: 90</a:t>
            </a:r>
          </a:p>
          <a:p>
            <a:pPr algn="ctr"/>
            <a:r>
              <a:rPr lang="en-US" sz="1600" dirty="0"/>
              <a:t>V: 0</a:t>
            </a:r>
          </a:p>
        </p:txBody>
      </p:sp>
      <p:sp>
        <p:nvSpPr>
          <p:cNvPr id="33" name="CaixaDeTexto 91">
            <a:extLst>
              <a:ext uri="{FF2B5EF4-FFF2-40B4-BE49-F238E27FC236}">
                <a16:creationId xmlns:a16="http://schemas.microsoft.com/office/drawing/2014/main" id="{E8A76C5C-69AA-4797-A26C-B04C836C0713}"/>
              </a:ext>
            </a:extLst>
          </p:cNvPr>
          <p:cNvSpPr txBox="1"/>
          <p:nvPr/>
        </p:nvSpPr>
        <p:spPr>
          <a:xfrm>
            <a:off x="2228673" y="4978075"/>
            <a:ext cx="971741" cy="338554"/>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t>Index 10</a:t>
            </a:r>
          </a:p>
        </p:txBody>
      </p:sp>
      <p:cxnSp>
        <p:nvCxnSpPr>
          <p:cNvPr id="44" name="Conector de Seta Reta 43">
            <a:extLst>
              <a:ext uri="{FF2B5EF4-FFF2-40B4-BE49-F238E27FC236}">
                <a16:creationId xmlns:a16="http://schemas.microsoft.com/office/drawing/2014/main" id="{1C46C6BA-4CB7-445A-8134-4C6D70B011A6}"/>
              </a:ext>
            </a:extLst>
          </p:cNvPr>
          <p:cNvCxnSpPr>
            <a:cxnSpLocks/>
            <a:endCxn id="45" idx="0"/>
          </p:cNvCxnSpPr>
          <p:nvPr/>
        </p:nvCxnSpPr>
        <p:spPr>
          <a:xfrm flipH="1">
            <a:off x="2698383" y="6466911"/>
            <a:ext cx="1" cy="646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tângulo 44">
            <a:extLst>
              <a:ext uri="{FF2B5EF4-FFF2-40B4-BE49-F238E27FC236}">
                <a16:creationId xmlns:a16="http://schemas.microsoft.com/office/drawing/2014/main" id="{E85FC659-ACE8-4F61-A622-265AD60FA414}"/>
              </a:ext>
            </a:extLst>
          </p:cNvPr>
          <p:cNvSpPr/>
          <p:nvPr/>
        </p:nvSpPr>
        <p:spPr>
          <a:xfrm>
            <a:off x="2266383" y="7112928"/>
            <a:ext cx="864000" cy="8640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600" dirty="0"/>
              <a:t>K: 74</a:t>
            </a:r>
          </a:p>
          <a:p>
            <a:pPr algn="ctr"/>
            <a:r>
              <a:rPr lang="en-US" sz="1600" dirty="0"/>
              <a:t>V: 0</a:t>
            </a:r>
          </a:p>
        </p:txBody>
      </p:sp>
      <p:sp>
        <p:nvSpPr>
          <p:cNvPr id="46" name="CaixaDeTexto 59">
            <a:extLst>
              <a:ext uri="{FF2B5EF4-FFF2-40B4-BE49-F238E27FC236}">
                <a16:creationId xmlns:a16="http://schemas.microsoft.com/office/drawing/2014/main" id="{2EE873F1-5724-49FD-B266-51DCB45A8907}"/>
              </a:ext>
            </a:extLst>
          </p:cNvPr>
          <p:cNvSpPr txBox="1"/>
          <p:nvPr/>
        </p:nvSpPr>
        <p:spPr>
          <a:xfrm>
            <a:off x="2647659" y="6597325"/>
            <a:ext cx="553357" cy="30777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Next</a:t>
            </a:r>
          </a:p>
        </p:txBody>
      </p:sp>
      <p:cxnSp>
        <p:nvCxnSpPr>
          <p:cNvPr id="47" name="Conector de Seta Reta 46">
            <a:extLst>
              <a:ext uri="{FF2B5EF4-FFF2-40B4-BE49-F238E27FC236}">
                <a16:creationId xmlns:a16="http://schemas.microsoft.com/office/drawing/2014/main" id="{0AA832FA-EF89-4B5A-9492-0932357E6722}"/>
              </a:ext>
            </a:extLst>
          </p:cNvPr>
          <p:cNvCxnSpPr>
            <a:cxnSpLocks/>
            <a:endCxn id="48" idx="0"/>
          </p:cNvCxnSpPr>
          <p:nvPr/>
        </p:nvCxnSpPr>
        <p:spPr>
          <a:xfrm flipH="1">
            <a:off x="2660283" y="8009961"/>
            <a:ext cx="1" cy="646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tângulo 47">
            <a:extLst>
              <a:ext uri="{FF2B5EF4-FFF2-40B4-BE49-F238E27FC236}">
                <a16:creationId xmlns:a16="http://schemas.microsoft.com/office/drawing/2014/main" id="{34B1BB85-0A3F-4E4D-B8B5-D00579CFB5EA}"/>
              </a:ext>
            </a:extLst>
          </p:cNvPr>
          <p:cNvSpPr/>
          <p:nvPr/>
        </p:nvSpPr>
        <p:spPr>
          <a:xfrm>
            <a:off x="2228283" y="8655978"/>
            <a:ext cx="864000" cy="8640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en-US" sz="1600" dirty="0"/>
              <a:t>null</a:t>
            </a:r>
          </a:p>
        </p:txBody>
      </p:sp>
      <p:sp>
        <p:nvSpPr>
          <p:cNvPr id="49" name="CaixaDeTexto 64">
            <a:extLst>
              <a:ext uri="{FF2B5EF4-FFF2-40B4-BE49-F238E27FC236}">
                <a16:creationId xmlns:a16="http://schemas.microsoft.com/office/drawing/2014/main" id="{DD8D8644-3B9D-4F8A-862B-2BF11A9E1900}"/>
              </a:ext>
            </a:extLst>
          </p:cNvPr>
          <p:cNvSpPr txBox="1"/>
          <p:nvPr/>
        </p:nvSpPr>
        <p:spPr>
          <a:xfrm>
            <a:off x="2609559" y="8140375"/>
            <a:ext cx="553357" cy="30777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Next</a:t>
            </a:r>
          </a:p>
        </p:txBody>
      </p:sp>
      <p:pic>
        <p:nvPicPr>
          <p:cNvPr id="50" name="Imagem 49">
            <a:extLst>
              <a:ext uri="{FF2B5EF4-FFF2-40B4-BE49-F238E27FC236}">
                <a16:creationId xmlns:a16="http://schemas.microsoft.com/office/drawing/2014/main" id="{8CF35222-FBE4-4189-AB87-7751B57DDCE1}"/>
              </a:ext>
            </a:extLst>
          </p:cNvPr>
          <p:cNvPicPr>
            <a:picLocks noChangeAspect="1"/>
          </p:cNvPicPr>
          <p:nvPr/>
        </p:nvPicPr>
        <p:blipFill rotWithShape="1">
          <a:blip r:embed="rId3"/>
          <a:srcRect t="73669" b="14670"/>
          <a:stretch/>
        </p:blipFill>
        <p:spPr>
          <a:xfrm>
            <a:off x="2228283" y="2080554"/>
            <a:ext cx="11366839" cy="432557"/>
          </a:xfrm>
          <a:prstGeom prst="rect">
            <a:avLst/>
          </a:prstGeom>
        </p:spPr>
      </p:pic>
      <p:pic>
        <p:nvPicPr>
          <p:cNvPr id="51" name="Imagem 50">
            <a:extLst>
              <a:ext uri="{FF2B5EF4-FFF2-40B4-BE49-F238E27FC236}">
                <a16:creationId xmlns:a16="http://schemas.microsoft.com/office/drawing/2014/main" id="{23C91A23-31B0-41AE-B8D8-268342AEABEC}"/>
              </a:ext>
            </a:extLst>
          </p:cNvPr>
          <p:cNvPicPr>
            <a:picLocks noChangeAspect="1"/>
          </p:cNvPicPr>
          <p:nvPr/>
        </p:nvPicPr>
        <p:blipFill rotWithShape="1">
          <a:blip r:embed="rId4"/>
          <a:srcRect l="26698" t="63400" r="-26698" b="16291"/>
          <a:stretch/>
        </p:blipFill>
        <p:spPr>
          <a:xfrm>
            <a:off x="4140996" y="3682562"/>
            <a:ext cx="13699791" cy="1811239"/>
          </a:xfrm>
          <a:prstGeom prst="rect">
            <a:avLst/>
          </a:prstGeom>
        </p:spPr>
      </p:pic>
      <p:graphicFrame>
        <p:nvGraphicFramePr>
          <p:cNvPr id="2" name="Tabela 1">
            <a:extLst>
              <a:ext uri="{FF2B5EF4-FFF2-40B4-BE49-F238E27FC236}">
                <a16:creationId xmlns:a16="http://schemas.microsoft.com/office/drawing/2014/main" id="{AF4ACD15-3E78-4311-AE57-0C56F6775238}"/>
              </a:ext>
            </a:extLst>
          </p:cNvPr>
          <p:cNvGraphicFramePr>
            <a:graphicFrameLocks noGrp="1"/>
          </p:cNvGraphicFramePr>
          <p:nvPr>
            <p:extLst>
              <p:ext uri="{D42A27DB-BD31-4B8C-83A1-F6EECF244321}">
                <p14:modId xmlns:p14="http://schemas.microsoft.com/office/powerpoint/2010/main" val="1261482668"/>
              </p:ext>
            </p:extLst>
          </p:nvPr>
        </p:nvGraphicFramePr>
        <p:xfrm>
          <a:off x="4140996" y="5524500"/>
          <a:ext cx="10032202" cy="1787964"/>
        </p:xfrm>
        <a:graphic>
          <a:graphicData uri="http://schemas.openxmlformats.org/drawingml/2006/table">
            <a:tbl>
              <a:tblPr firstRow="1" bandRow="1">
                <a:tableStyleId>{5C22544A-7EE6-4342-B048-85BDC9FD1C3A}</a:tableStyleId>
              </a:tblPr>
              <a:tblGrid>
                <a:gridCol w="5016101">
                  <a:extLst>
                    <a:ext uri="{9D8B030D-6E8A-4147-A177-3AD203B41FA5}">
                      <a16:colId xmlns:a16="http://schemas.microsoft.com/office/drawing/2014/main" val="3357587217"/>
                    </a:ext>
                  </a:extLst>
                </a:gridCol>
                <a:gridCol w="5016101">
                  <a:extLst>
                    <a:ext uri="{9D8B030D-6E8A-4147-A177-3AD203B41FA5}">
                      <a16:colId xmlns:a16="http://schemas.microsoft.com/office/drawing/2014/main" val="3796166720"/>
                    </a:ext>
                  </a:extLst>
                </a:gridCol>
              </a:tblGrid>
              <a:tr h="893982">
                <a:tc>
                  <a:txBody>
                    <a:bodyPr/>
                    <a:lstStyle/>
                    <a:p>
                      <a:r>
                        <a:rPr lang="en-US" sz="2800" dirty="0" err="1"/>
                        <a:t>e.hash</a:t>
                      </a:r>
                      <a:endParaRPr lang="en-US" sz="2800" dirty="0"/>
                    </a:p>
                  </a:txBody>
                  <a:tcPr/>
                </a:tc>
                <a:tc>
                  <a:txBody>
                    <a:bodyPr/>
                    <a:lstStyle/>
                    <a:p>
                      <a:r>
                        <a:rPr lang="en-US" sz="2800" dirty="0"/>
                        <a:t>hash</a:t>
                      </a:r>
                    </a:p>
                  </a:txBody>
                  <a:tcPr/>
                </a:tc>
                <a:extLst>
                  <a:ext uri="{0D108BD9-81ED-4DB2-BD59-A6C34878D82A}">
                    <a16:rowId xmlns:a16="http://schemas.microsoft.com/office/drawing/2014/main" val="3110111882"/>
                  </a:ext>
                </a:extLst>
              </a:tr>
              <a:tr h="893982">
                <a:tc>
                  <a:txBody>
                    <a:bodyPr/>
                    <a:lstStyle/>
                    <a:p>
                      <a:r>
                        <a:rPr lang="en-US" sz="2800" dirty="0"/>
                        <a:t>74</a:t>
                      </a:r>
                    </a:p>
                  </a:txBody>
                  <a:tcPr/>
                </a:tc>
                <a:tc>
                  <a:txBody>
                    <a:bodyPr/>
                    <a:lstStyle/>
                    <a:p>
                      <a:r>
                        <a:rPr lang="en-US" sz="2800" dirty="0"/>
                        <a:t>74</a:t>
                      </a:r>
                    </a:p>
                  </a:txBody>
                  <a:tcPr/>
                </a:tc>
                <a:extLst>
                  <a:ext uri="{0D108BD9-81ED-4DB2-BD59-A6C34878D82A}">
                    <a16:rowId xmlns:a16="http://schemas.microsoft.com/office/drawing/2014/main" val="3215193458"/>
                  </a:ext>
                </a:extLst>
              </a:tr>
            </a:tbl>
          </a:graphicData>
        </a:graphic>
      </p:graphicFrame>
      <p:graphicFrame>
        <p:nvGraphicFramePr>
          <p:cNvPr id="52" name="Tabela 51">
            <a:extLst>
              <a:ext uri="{FF2B5EF4-FFF2-40B4-BE49-F238E27FC236}">
                <a16:creationId xmlns:a16="http://schemas.microsoft.com/office/drawing/2014/main" id="{1447978C-E01D-4DC2-9D6A-08AF3DE1D474}"/>
              </a:ext>
            </a:extLst>
          </p:cNvPr>
          <p:cNvGraphicFramePr>
            <a:graphicFrameLocks noGrp="1"/>
          </p:cNvGraphicFramePr>
          <p:nvPr>
            <p:extLst>
              <p:ext uri="{D42A27DB-BD31-4B8C-83A1-F6EECF244321}">
                <p14:modId xmlns:p14="http://schemas.microsoft.com/office/powerpoint/2010/main" val="2039783955"/>
              </p:ext>
            </p:extLst>
          </p:nvPr>
        </p:nvGraphicFramePr>
        <p:xfrm>
          <a:off x="4083846" y="7581900"/>
          <a:ext cx="10032202" cy="1787964"/>
        </p:xfrm>
        <a:graphic>
          <a:graphicData uri="http://schemas.openxmlformats.org/drawingml/2006/table">
            <a:tbl>
              <a:tblPr firstRow="1" bandRow="1">
                <a:tableStyleId>{5C22544A-7EE6-4342-B048-85BDC9FD1C3A}</a:tableStyleId>
              </a:tblPr>
              <a:tblGrid>
                <a:gridCol w="5016101">
                  <a:extLst>
                    <a:ext uri="{9D8B030D-6E8A-4147-A177-3AD203B41FA5}">
                      <a16:colId xmlns:a16="http://schemas.microsoft.com/office/drawing/2014/main" val="3357587217"/>
                    </a:ext>
                  </a:extLst>
                </a:gridCol>
                <a:gridCol w="5016101">
                  <a:extLst>
                    <a:ext uri="{9D8B030D-6E8A-4147-A177-3AD203B41FA5}">
                      <a16:colId xmlns:a16="http://schemas.microsoft.com/office/drawing/2014/main" val="3796166720"/>
                    </a:ext>
                  </a:extLst>
                </a:gridCol>
              </a:tblGrid>
              <a:tr h="893982">
                <a:tc>
                  <a:txBody>
                    <a:bodyPr/>
                    <a:lstStyle/>
                    <a:p>
                      <a:r>
                        <a:rPr lang="en-US" sz="2800" dirty="0" err="1"/>
                        <a:t>e.Key</a:t>
                      </a:r>
                      <a:endParaRPr lang="en-US" sz="2800" dirty="0"/>
                    </a:p>
                  </a:txBody>
                  <a:tcPr/>
                </a:tc>
                <a:tc>
                  <a:txBody>
                    <a:bodyPr/>
                    <a:lstStyle/>
                    <a:p>
                      <a:r>
                        <a:rPr lang="en-US" sz="2800" dirty="0"/>
                        <a:t>key</a:t>
                      </a:r>
                    </a:p>
                  </a:txBody>
                  <a:tcPr/>
                </a:tc>
                <a:extLst>
                  <a:ext uri="{0D108BD9-81ED-4DB2-BD59-A6C34878D82A}">
                    <a16:rowId xmlns:a16="http://schemas.microsoft.com/office/drawing/2014/main" val="3110111882"/>
                  </a:ext>
                </a:extLst>
              </a:tr>
              <a:tr h="893982">
                <a:tc>
                  <a:txBody>
                    <a:bodyPr/>
                    <a:lstStyle/>
                    <a:p>
                      <a:r>
                        <a:rPr lang="en-US" sz="2800" dirty="0"/>
                        <a:t>74</a:t>
                      </a:r>
                    </a:p>
                  </a:txBody>
                  <a:tcPr/>
                </a:tc>
                <a:tc>
                  <a:txBody>
                    <a:bodyPr/>
                    <a:lstStyle/>
                    <a:p>
                      <a:r>
                        <a:rPr lang="en-US" sz="2800" dirty="0"/>
                        <a:t>74</a:t>
                      </a:r>
                    </a:p>
                  </a:txBody>
                  <a:tcPr/>
                </a:tc>
                <a:extLst>
                  <a:ext uri="{0D108BD9-81ED-4DB2-BD59-A6C34878D82A}">
                    <a16:rowId xmlns:a16="http://schemas.microsoft.com/office/drawing/2014/main" val="3215193458"/>
                  </a:ext>
                </a:extLst>
              </a:tr>
            </a:tbl>
          </a:graphicData>
        </a:graphic>
      </p:graphicFrame>
    </p:spTree>
    <p:extLst>
      <p:ext uri="{BB962C8B-B14F-4D97-AF65-F5344CB8AC3E}">
        <p14:creationId xmlns:p14="http://schemas.microsoft.com/office/powerpoint/2010/main" val="23425693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ctrTitle"/>
          </p:nvPr>
        </p:nvSpPr>
        <p:spPr>
          <a:xfrm>
            <a:off x="1371600" y="1683544"/>
            <a:ext cx="15544800" cy="3581400"/>
          </a:xfrm>
          <a:prstGeom prst="rect">
            <a:avLst/>
          </a:prstGeom>
        </p:spPr>
        <p:txBody>
          <a:bodyPr spcFirstLastPara="1" wrap="square" lIns="167625" tIns="167625" rIns="167625" bIns="167625" anchor="b" anchorCtr="0">
            <a:noAutofit/>
          </a:bodyPr>
          <a:lstStyle/>
          <a:p>
            <a:pPr marL="0" lvl="0" indent="0" algn="ctr" rtl="0">
              <a:spcBef>
                <a:spcPts val="0"/>
              </a:spcBef>
              <a:spcAft>
                <a:spcPts val="0"/>
              </a:spcAft>
              <a:buNone/>
            </a:pPr>
            <a:r>
              <a:rPr lang="en-US" b="1" dirty="0"/>
              <a:t>Conclusion</a:t>
            </a:r>
            <a:endParaRPr b="1" dirty="0"/>
          </a:p>
        </p:txBody>
      </p:sp>
      <p:sp>
        <p:nvSpPr>
          <p:cNvPr id="76" name="Google Shape;76;p14"/>
          <p:cNvSpPr txBox="1">
            <a:spLocks noGrp="1"/>
          </p:cNvSpPr>
          <p:nvPr>
            <p:ph type="subTitle" idx="1"/>
          </p:nvPr>
        </p:nvSpPr>
        <p:spPr>
          <a:xfrm>
            <a:off x="2286000" y="5403057"/>
            <a:ext cx="13716000" cy="2483700"/>
          </a:xfrm>
          <a:prstGeom prst="rect">
            <a:avLst/>
          </a:prstGeom>
        </p:spPr>
        <p:txBody>
          <a:bodyPr spcFirstLastPara="1" wrap="square" lIns="167625" tIns="167625" rIns="167625" bIns="167625" anchor="t" anchorCtr="0">
            <a:noAutofit/>
          </a:bodyPr>
          <a:lstStyle/>
          <a:p>
            <a:pPr marL="0" lvl="0" indent="0" algn="ctr" rtl="0">
              <a:spcBef>
                <a:spcPts val="1800"/>
              </a:spcBef>
              <a:spcAft>
                <a:spcPts val="0"/>
              </a:spcAft>
              <a:buNone/>
            </a:pPr>
            <a:endParaRPr dirty="0"/>
          </a:p>
        </p:txBody>
      </p:sp>
    </p:spTree>
    <p:extLst>
      <p:ext uri="{BB962C8B-B14F-4D97-AF65-F5344CB8AC3E}">
        <p14:creationId xmlns:p14="http://schemas.microsoft.com/office/powerpoint/2010/main" val="8347119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2041625" y="88275"/>
            <a:ext cx="15773400" cy="1366500"/>
          </a:xfrm>
          <a:prstGeom prst="rect">
            <a:avLst/>
          </a:prstGeom>
        </p:spPr>
        <p:txBody>
          <a:bodyPr spcFirstLastPara="1" wrap="square" lIns="167625" tIns="167625" rIns="167625" bIns="167625" anchor="ctr" anchorCtr="0">
            <a:noAutofit/>
          </a:bodyPr>
          <a:lstStyle/>
          <a:p>
            <a:pPr marL="0" lvl="0" indent="0" algn="l" rtl="0">
              <a:spcBef>
                <a:spcPts val="0"/>
              </a:spcBef>
              <a:spcAft>
                <a:spcPts val="0"/>
              </a:spcAft>
              <a:buNone/>
            </a:pPr>
            <a:r>
              <a:rPr lang="en-US" dirty="0"/>
              <a:t>Questions?</a:t>
            </a:r>
            <a:endParaRPr dirty="0"/>
          </a:p>
        </p:txBody>
      </p:sp>
      <p:sp>
        <p:nvSpPr>
          <p:cNvPr id="98" name="Google Shape;98;p17"/>
          <p:cNvSpPr txBox="1">
            <a:spLocks noGrp="1"/>
          </p:cNvSpPr>
          <p:nvPr>
            <p:ph type="sldNum" idx="12"/>
          </p:nvPr>
        </p:nvSpPr>
        <p:spPr>
          <a:xfrm>
            <a:off x="14173200" y="995238"/>
            <a:ext cx="4114800" cy="547800"/>
          </a:xfrm>
          <a:prstGeom prst="rect">
            <a:avLst/>
          </a:prstGeom>
        </p:spPr>
        <p:txBody>
          <a:bodyPr spcFirstLastPara="1" wrap="square" lIns="167625" tIns="83775" rIns="167625" bIns="837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44</a:t>
            </a:fld>
            <a:endParaRPr/>
          </a:p>
        </p:txBody>
      </p:sp>
      <p:sp>
        <p:nvSpPr>
          <p:cNvPr id="99" name="Google Shape;99;p17"/>
          <p:cNvSpPr txBox="1">
            <a:spLocks noGrp="1"/>
          </p:cNvSpPr>
          <p:nvPr>
            <p:ph type="body" idx="1"/>
          </p:nvPr>
        </p:nvSpPr>
        <p:spPr>
          <a:xfrm>
            <a:off x="1162050" y="2553074"/>
            <a:ext cx="15963900" cy="6869100"/>
          </a:xfrm>
          <a:prstGeom prst="rect">
            <a:avLst/>
          </a:prstGeom>
          <a:noFill/>
          <a:ln>
            <a:noFill/>
          </a:ln>
        </p:spPr>
        <p:txBody>
          <a:bodyPr spcFirstLastPara="1" wrap="square" lIns="167625" tIns="83775" rIns="167625" bIns="83775" anchor="t" anchorCtr="0">
            <a:noAutofit/>
          </a:bodyPr>
          <a:lstStyle/>
          <a:p>
            <a:pPr marL="0" marR="0" lvl="0" indent="0" algn="ctr" rtl="0">
              <a:lnSpc>
                <a:spcPct val="90000"/>
              </a:lnSpc>
              <a:spcBef>
                <a:spcPts val="0"/>
              </a:spcBef>
              <a:spcAft>
                <a:spcPts val="0"/>
              </a:spcAft>
              <a:buNone/>
            </a:pPr>
            <a:r>
              <a:rPr lang="en-US" sz="40000" dirty="0"/>
              <a:t>?</a:t>
            </a:r>
            <a:endParaRPr sz="40000" dirty="0"/>
          </a:p>
          <a:p>
            <a:pPr marL="0" marR="0" lvl="0" indent="0" algn="ctr" rtl="0">
              <a:lnSpc>
                <a:spcPct val="90000"/>
              </a:lnSpc>
              <a:spcBef>
                <a:spcPts val="0"/>
              </a:spcBef>
              <a:spcAft>
                <a:spcPts val="0"/>
              </a:spcAft>
              <a:buNone/>
            </a:pPr>
            <a:endParaRPr sz="40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1773425" y="2387050"/>
            <a:ext cx="15773400" cy="1366500"/>
          </a:xfrm>
          <a:prstGeom prst="rect">
            <a:avLst/>
          </a:prstGeom>
          <a:noFill/>
          <a:ln>
            <a:noFill/>
          </a:ln>
        </p:spPr>
        <p:txBody>
          <a:bodyPr spcFirstLastPara="1" wrap="square" lIns="167625" tIns="83775" rIns="167625" bIns="83775" anchor="ctr" anchorCtr="0">
            <a:noAutofit/>
          </a:bodyPr>
          <a:lstStyle/>
          <a:p>
            <a:pPr marL="0" marR="0" lvl="0" indent="0" algn="l" rtl="0">
              <a:lnSpc>
                <a:spcPct val="90000"/>
              </a:lnSpc>
              <a:spcBef>
                <a:spcPts val="0"/>
              </a:spcBef>
              <a:spcAft>
                <a:spcPts val="0"/>
              </a:spcAft>
              <a:buClr>
                <a:schemeClr val="lt1"/>
              </a:buClr>
              <a:buFont typeface="Lato"/>
              <a:buNone/>
            </a:pPr>
            <a:r>
              <a:rPr lang="en-US"/>
              <a:t>Header</a:t>
            </a:r>
            <a:endParaRPr sz="4400" b="0" i="0" u="none" strike="noStrike" cap="none">
              <a:solidFill>
                <a:schemeClr val="lt1"/>
              </a:solidFill>
              <a:latin typeface="Lato"/>
              <a:ea typeface="Lato"/>
              <a:cs typeface="Lato"/>
              <a:sym typeface="Lato"/>
            </a:endParaRPr>
          </a:p>
        </p:txBody>
      </p:sp>
      <p:sp>
        <p:nvSpPr>
          <p:cNvPr id="68" name="Google Shape;68;p13"/>
          <p:cNvSpPr txBox="1">
            <a:spLocks noGrp="1"/>
          </p:cNvSpPr>
          <p:nvPr>
            <p:ph type="sldNum" idx="12"/>
          </p:nvPr>
        </p:nvSpPr>
        <p:spPr>
          <a:xfrm>
            <a:off x="14019950" y="1839238"/>
            <a:ext cx="4114800" cy="547800"/>
          </a:xfrm>
          <a:prstGeom prst="rect">
            <a:avLst/>
          </a:prstGeom>
          <a:noFill/>
          <a:ln>
            <a:noFill/>
          </a:ln>
        </p:spPr>
        <p:txBody>
          <a:bodyPr spcFirstLastPara="1" wrap="square" lIns="167625" tIns="83775" rIns="167625" bIns="837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45</a:t>
            </a:fld>
            <a:endParaRPr/>
          </a:p>
        </p:txBody>
      </p:sp>
      <p:sp>
        <p:nvSpPr>
          <p:cNvPr id="69" name="Google Shape;69;p13"/>
          <p:cNvSpPr txBox="1">
            <a:spLocks noGrp="1"/>
          </p:cNvSpPr>
          <p:nvPr>
            <p:ph type="body" idx="1"/>
          </p:nvPr>
        </p:nvSpPr>
        <p:spPr>
          <a:xfrm>
            <a:off x="1162050" y="2553074"/>
            <a:ext cx="15963900" cy="6869100"/>
          </a:xfrm>
          <a:prstGeom prst="rect">
            <a:avLst/>
          </a:prstGeom>
        </p:spPr>
        <p:txBody>
          <a:bodyPr spcFirstLastPara="1" wrap="square" lIns="167625" tIns="167625" rIns="167625" bIns="167625" anchor="t" anchorCtr="0">
            <a:noAutofit/>
          </a:bodyPr>
          <a:lstStyle/>
          <a:p>
            <a:pPr indent="-457200">
              <a:lnSpc>
                <a:spcPct val="115000"/>
              </a:lnSpc>
              <a:spcBef>
                <a:spcPts val="400"/>
              </a:spcBef>
            </a:pPr>
            <a:r>
              <a:rPr lang="pt-BR" sz="2800" dirty="0">
                <a:hlinkClick r:id="rId3"/>
              </a:rPr>
              <a:t>https://spectrum.ieee.org/tech-history/silicon-revolution/hans-peter-luhn-and-the-birth-of-the-hashing-algorithm</a:t>
            </a:r>
            <a:endParaRPr lang="pt-BR" sz="2800" dirty="0"/>
          </a:p>
          <a:p>
            <a:pPr indent="-457200">
              <a:lnSpc>
                <a:spcPct val="115000"/>
              </a:lnSpc>
              <a:spcBef>
                <a:spcPts val="400"/>
              </a:spcBef>
            </a:pPr>
            <a:endParaRPr lang="pt-BR" sz="2800" dirty="0"/>
          </a:p>
          <a:p>
            <a:pPr indent="-457200">
              <a:lnSpc>
                <a:spcPct val="115000"/>
              </a:lnSpc>
              <a:spcBef>
                <a:spcPts val="400"/>
              </a:spcBef>
            </a:pPr>
            <a:r>
              <a:rPr lang="en-US" sz="2600" dirty="0">
                <a:hlinkClick r:id="rId4"/>
              </a:rPr>
              <a:t>https://docs.oracle.com/javase/8</a:t>
            </a:r>
            <a:endParaRPr lang="en-US" sz="2600" dirty="0"/>
          </a:p>
          <a:p>
            <a:pPr indent="-457200">
              <a:lnSpc>
                <a:spcPct val="115000"/>
              </a:lnSpc>
              <a:spcBef>
                <a:spcPts val="400"/>
              </a:spcBef>
            </a:pPr>
            <a:endParaRPr lang="en-US" sz="2600"/>
          </a:p>
          <a:p>
            <a:pPr indent="-457200">
              <a:lnSpc>
                <a:spcPct val="115000"/>
              </a:lnSpc>
              <a:spcBef>
                <a:spcPts val="400"/>
              </a:spcBef>
            </a:pPr>
            <a:endParaRPr lang="en-US" sz="2600" dirty="0"/>
          </a:p>
          <a:p>
            <a:pPr indent="-457200">
              <a:lnSpc>
                <a:spcPct val="115000"/>
              </a:lnSpc>
              <a:spcBef>
                <a:spcPts val="400"/>
              </a:spcBef>
            </a:pPr>
            <a:endParaRPr lang="en-US" sz="2600" dirty="0"/>
          </a:p>
          <a:p>
            <a:pPr indent="-457200">
              <a:lnSpc>
                <a:spcPct val="115000"/>
              </a:lnSpc>
              <a:spcBef>
                <a:spcPts val="400"/>
              </a:spcBef>
            </a:pPr>
            <a:endParaRPr sz="2600" dirty="0"/>
          </a:p>
        </p:txBody>
      </p:sp>
      <p:sp>
        <p:nvSpPr>
          <p:cNvPr id="6" name="Google Shape;89;p16">
            <a:extLst>
              <a:ext uri="{FF2B5EF4-FFF2-40B4-BE49-F238E27FC236}">
                <a16:creationId xmlns:a16="http://schemas.microsoft.com/office/drawing/2014/main" id="{2FF8D9C4-7CD0-4198-9B76-71EEE78345A6}"/>
              </a:ext>
            </a:extLst>
          </p:cNvPr>
          <p:cNvSpPr txBox="1">
            <a:spLocks/>
          </p:cNvSpPr>
          <p:nvPr/>
        </p:nvSpPr>
        <p:spPr>
          <a:xfrm>
            <a:off x="2041625" y="88275"/>
            <a:ext cx="15773400" cy="1366500"/>
          </a:xfrm>
          <a:prstGeom prst="rect">
            <a:avLst/>
          </a:prstGeom>
          <a:noFill/>
          <a:ln>
            <a:noFill/>
          </a:ln>
        </p:spPr>
        <p:txBody>
          <a:bodyPr spcFirstLastPara="1" wrap="square" lIns="167625" tIns="83775" rIns="167625" bIns="83775"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lt1"/>
              </a:buClr>
              <a:buSzPts val="2600"/>
              <a:buFont typeface="Lato"/>
              <a:buNone/>
              <a:defRPr sz="4400" b="0" i="0" u="none" strike="noStrike" cap="none">
                <a:solidFill>
                  <a:schemeClr val="lt1"/>
                </a:solidFill>
                <a:latin typeface="Lato"/>
                <a:ea typeface="Lato"/>
                <a:cs typeface="Lato"/>
                <a:sym typeface="Lato"/>
              </a:defRPr>
            </a:lvl1pPr>
            <a:lvl2pPr marR="0" lvl="1"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9pPr>
          </a:lstStyle>
          <a:p>
            <a:r>
              <a:rPr lang="en-US" dirty="0"/>
              <a:t>References</a:t>
            </a:r>
          </a:p>
        </p:txBody>
      </p:sp>
    </p:spTree>
    <p:extLst>
      <p:ext uri="{BB962C8B-B14F-4D97-AF65-F5344CB8AC3E}">
        <p14:creationId xmlns:p14="http://schemas.microsoft.com/office/powerpoint/2010/main" val="5679727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ctrTitle"/>
          </p:nvPr>
        </p:nvSpPr>
        <p:spPr>
          <a:xfrm>
            <a:off x="1371600" y="4293703"/>
            <a:ext cx="15544800" cy="2140200"/>
          </a:xfrm>
          <a:prstGeom prst="rect">
            <a:avLst/>
          </a:prstGeom>
        </p:spPr>
        <p:txBody>
          <a:bodyPr spcFirstLastPara="1" wrap="square" lIns="167625" tIns="167625" rIns="167625" bIns="167625" anchor="b" anchorCtr="0">
            <a:noAutofit/>
          </a:bodyPr>
          <a:lstStyle/>
          <a:p>
            <a:pPr marL="0" lvl="0" indent="0" algn="ctr" rtl="0">
              <a:spcBef>
                <a:spcPts val="0"/>
              </a:spcBef>
              <a:spcAft>
                <a:spcPts val="0"/>
              </a:spcAft>
              <a:buNone/>
            </a:pPr>
            <a:r>
              <a:rPr lang="en-US"/>
              <a:t>Thank You!</a:t>
            </a:r>
            <a:endParaRPr/>
          </a:p>
        </p:txBody>
      </p:sp>
      <p:sp>
        <p:nvSpPr>
          <p:cNvPr id="106" name="Google Shape;106;p18"/>
          <p:cNvSpPr txBox="1">
            <a:spLocks noGrp="1"/>
          </p:cNvSpPr>
          <p:nvPr>
            <p:ph type="subTitle" idx="1"/>
          </p:nvPr>
        </p:nvSpPr>
        <p:spPr>
          <a:xfrm>
            <a:off x="2286000" y="6571899"/>
            <a:ext cx="13716000" cy="1423800"/>
          </a:xfrm>
          <a:prstGeom prst="rect">
            <a:avLst/>
          </a:prstGeom>
        </p:spPr>
        <p:txBody>
          <a:bodyPr spcFirstLastPara="1" wrap="square" lIns="167625" tIns="167625" rIns="167625" bIns="167625" anchor="t" anchorCtr="0">
            <a:noAutofit/>
          </a:bodyPr>
          <a:lstStyle/>
          <a:p>
            <a:pPr marL="0" lvl="0" indent="0" algn="ctr" rtl="0">
              <a:spcBef>
                <a:spcPts val="180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1773425" y="2387050"/>
            <a:ext cx="15773400" cy="1366500"/>
          </a:xfrm>
          <a:prstGeom prst="rect">
            <a:avLst/>
          </a:prstGeom>
          <a:noFill/>
          <a:ln>
            <a:noFill/>
          </a:ln>
        </p:spPr>
        <p:txBody>
          <a:bodyPr spcFirstLastPara="1" wrap="square" lIns="167625" tIns="83775" rIns="167625" bIns="83775" anchor="ctr" anchorCtr="0">
            <a:noAutofit/>
          </a:bodyPr>
          <a:lstStyle/>
          <a:p>
            <a:pPr marL="0" marR="0" lvl="0" indent="0" algn="l" rtl="0">
              <a:lnSpc>
                <a:spcPct val="90000"/>
              </a:lnSpc>
              <a:spcBef>
                <a:spcPts val="0"/>
              </a:spcBef>
              <a:spcAft>
                <a:spcPts val="0"/>
              </a:spcAft>
              <a:buClr>
                <a:schemeClr val="lt1"/>
              </a:buClr>
              <a:buFont typeface="Lato"/>
              <a:buNone/>
            </a:pPr>
            <a:r>
              <a:rPr lang="en-US"/>
              <a:t>Header</a:t>
            </a:r>
            <a:endParaRPr sz="4400" b="0" i="0" u="none" strike="noStrike" cap="none">
              <a:solidFill>
                <a:schemeClr val="lt1"/>
              </a:solidFill>
              <a:latin typeface="Lato"/>
              <a:ea typeface="Lato"/>
              <a:cs typeface="Lato"/>
              <a:sym typeface="Lato"/>
            </a:endParaRPr>
          </a:p>
        </p:txBody>
      </p:sp>
      <p:sp>
        <p:nvSpPr>
          <p:cNvPr id="68" name="Google Shape;68;p13"/>
          <p:cNvSpPr txBox="1">
            <a:spLocks noGrp="1"/>
          </p:cNvSpPr>
          <p:nvPr>
            <p:ph type="sldNum" idx="12"/>
          </p:nvPr>
        </p:nvSpPr>
        <p:spPr>
          <a:xfrm>
            <a:off x="14019950" y="1839238"/>
            <a:ext cx="4114800" cy="547800"/>
          </a:xfrm>
          <a:prstGeom prst="rect">
            <a:avLst/>
          </a:prstGeom>
          <a:noFill/>
          <a:ln>
            <a:noFill/>
          </a:ln>
        </p:spPr>
        <p:txBody>
          <a:bodyPr spcFirstLastPara="1" wrap="square" lIns="167625" tIns="83775" rIns="167625" bIns="837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
        <p:nvSpPr>
          <p:cNvPr id="6" name="Google Shape;89;p16">
            <a:extLst>
              <a:ext uri="{FF2B5EF4-FFF2-40B4-BE49-F238E27FC236}">
                <a16:creationId xmlns:a16="http://schemas.microsoft.com/office/drawing/2014/main" id="{2FF8D9C4-7CD0-4198-9B76-71EEE78345A6}"/>
              </a:ext>
            </a:extLst>
          </p:cNvPr>
          <p:cNvSpPr txBox="1">
            <a:spLocks/>
          </p:cNvSpPr>
          <p:nvPr/>
        </p:nvSpPr>
        <p:spPr>
          <a:xfrm>
            <a:off x="2041625" y="88275"/>
            <a:ext cx="15773400" cy="1366500"/>
          </a:xfrm>
          <a:prstGeom prst="rect">
            <a:avLst/>
          </a:prstGeom>
          <a:noFill/>
          <a:ln>
            <a:noFill/>
          </a:ln>
        </p:spPr>
        <p:txBody>
          <a:bodyPr spcFirstLastPara="1" wrap="square" lIns="167625" tIns="83775" rIns="167625" bIns="83775"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lt1"/>
              </a:buClr>
              <a:buSzPts val="2600"/>
              <a:buFont typeface="Lato"/>
              <a:buNone/>
              <a:defRPr sz="4400" b="0" i="0" u="none" strike="noStrike" cap="none">
                <a:solidFill>
                  <a:schemeClr val="lt1"/>
                </a:solidFill>
                <a:latin typeface="Lato"/>
                <a:ea typeface="Lato"/>
                <a:cs typeface="Lato"/>
                <a:sym typeface="Lato"/>
              </a:defRPr>
            </a:lvl1pPr>
            <a:lvl2pPr marR="0" lvl="1"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9pPr>
          </a:lstStyle>
          <a:p>
            <a:r>
              <a:rPr lang="en-US" dirty="0" err="1"/>
              <a:t>HashFunction</a:t>
            </a:r>
            <a:r>
              <a:rPr lang="en-US" dirty="0"/>
              <a:t> – Algorithm</a:t>
            </a:r>
          </a:p>
        </p:txBody>
      </p:sp>
      <p:pic>
        <p:nvPicPr>
          <p:cNvPr id="3" name="Imagem 2">
            <a:extLst>
              <a:ext uri="{FF2B5EF4-FFF2-40B4-BE49-F238E27FC236}">
                <a16:creationId xmlns:a16="http://schemas.microsoft.com/office/drawing/2014/main" id="{1214B0E6-6E9E-4B85-A9D2-A463D33E382D}"/>
              </a:ext>
            </a:extLst>
          </p:cNvPr>
          <p:cNvPicPr>
            <a:picLocks noChangeAspect="1"/>
          </p:cNvPicPr>
          <p:nvPr/>
        </p:nvPicPr>
        <p:blipFill>
          <a:blip r:embed="rId3"/>
          <a:stretch>
            <a:fillRect/>
          </a:stretch>
        </p:blipFill>
        <p:spPr>
          <a:xfrm>
            <a:off x="3048000" y="1030627"/>
            <a:ext cx="12192000" cy="8534400"/>
          </a:xfrm>
          <a:prstGeom prst="rect">
            <a:avLst/>
          </a:prstGeom>
        </p:spPr>
      </p:pic>
      <p:sp>
        <p:nvSpPr>
          <p:cNvPr id="4" name="CaixaDeTexto 3">
            <a:extLst>
              <a:ext uri="{FF2B5EF4-FFF2-40B4-BE49-F238E27FC236}">
                <a16:creationId xmlns:a16="http://schemas.microsoft.com/office/drawing/2014/main" id="{FC557C4E-C800-4FE2-80B5-7E60569E2EFD}"/>
              </a:ext>
            </a:extLst>
          </p:cNvPr>
          <p:cNvSpPr txBox="1"/>
          <p:nvPr/>
        </p:nvSpPr>
        <p:spPr>
          <a:xfrm>
            <a:off x="14729012" y="9890948"/>
            <a:ext cx="3558988" cy="307777"/>
          </a:xfrm>
          <a:prstGeom prst="rect">
            <a:avLst/>
          </a:prstGeom>
          <a:noFill/>
        </p:spPr>
        <p:txBody>
          <a:bodyPr wrap="none" rtlCol="0">
            <a:spAutoFit/>
          </a:bodyPr>
          <a:lstStyle/>
          <a:p>
            <a:r>
              <a:rPr lang="en-US" dirty="0"/>
              <a:t>https://en.wikipedia.org/wiki/Hash_function</a:t>
            </a:r>
          </a:p>
        </p:txBody>
      </p:sp>
    </p:spTree>
    <p:extLst>
      <p:ext uri="{BB962C8B-B14F-4D97-AF65-F5344CB8AC3E}">
        <p14:creationId xmlns:p14="http://schemas.microsoft.com/office/powerpoint/2010/main" val="146392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1773425" y="2387050"/>
            <a:ext cx="15773400" cy="1366500"/>
          </a:xfrm>
          <a:prstGeom prst="rect">
            <a:avLst/>
          </a:prstGeom>
          <a:noFill/>
          <a:ln>
            <a:noFill/>
          </a:ln>
        </p:spPr>
        <p:txBody>
          <a:bodyPr spcFirstLastPara="1" wrap="square" lIns="167625" tIns="83775" rIns="167625" bIns="83775" anchor="ctr" anchorCtr="0">
            <a:noAutofit/>
          </a:bodyPr>
          <a:lstStyle/>
          <a:p>
            <a:pPr marL="0" marR="0" lvl="0" indent="0" algn="l" rtl="0">
              <a:lnSpc>
                <a:spcPct val="90000"/>
              </a:lnSpc>
              <a:spcBef>
                <a:spcPts val="0"/>
              </a:spcBef>
              <a:spcAft>
                <a:spcPts val="0"/>
              </a:spcAft>
              <a:buClr>
                <a:schemeClr val="lt1"/>
              </a:buClr>
              <a:buFont typeface="Lato"/>
              <a:buNone/>
            </a:pPr>
            <a:r>
              <a:rPr lang="en-US"/>
              <a:t>Header</a:t>
            </a:r>
            <a:endParaRPr sz="4400" b="0" i="0" u="none" strike="noStrike" cap="none">
              <a:solidFill>
                <a:schemeClr val="lt1"/>
              </a:solidFill>
              <a:latin typeface="Lato"/>
              <a:ea typeface="Lato"/>
              <a:cs typeface="Lato"/>
              <a:sym typeface="Lato"/>
            </a:endParaRPr>
          </a:p>
        </p:txBody>
      </p:sp>
      <p:sp>
        <p:nvSpPr>
          <p:cNvPr id="68" name="Google Shape;68;p13"/>
          <p:cNvSpPr txBox="1">
            <a:spLocks noGrp="1"/>
          </p:cNvSpPr>
          <p:nvPr>
            <p:ph type="sldNum" idx="12"/>
          </p:nvPr>
        </p:nvSpPr>
        <p:spPr>
          <a:xfrm>
            <a:off x="14019950" y="1839238"/>
            <a:ext cx="4114800" cy="547800"/>
          </a:xfrm>
          <a:prstGeom prst="rect">
            <a:avLst/>
          </a:prstGeom>
          <a:noFill/>
          <a:ln>
            <a:noFill/>
          </a:ln>
        </p:spPr>
        <p:txBody>
          <a:bodyPr spcFirstLastPara="1" wrap="square" lIns="167625" tIns="83775" rIns="167625" bIns="837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
        <p:nvSpPr>
          <p:cNvPr id="6" name="Google Shape;89;p16">
            <a:extLst>
              <a:ext uri="{FF2B5EF4-FFF2-40B4-BE49-F238E27FC236}">
                <a16:creationId xmlns:a16="http://schemas.microsoft.com/office/drawing/2014/main" id="{2FF8D9C4-7CD0-4198-9B76-71EEE78345A6}"/>
              </a:ext>
            </a:extLst>
          </p:cNvPr>
          <p:cNvSpPr txBox="1">
            <a:spLocks/>
          </p:cNvSpPr>
          <p:nvPr/>
        </p:nvSpPr>
        <p:spPr>
          <a:xfrm>
            <a:off x="2041625" y="88275"/>
            <a:ext cx="15773400" cy="1366500"/>
          </a:xfrm>
          <a:prstGeom prst="rect">
            <a:avLst/>
          </a:prstGeom>
          <a:noFill/>
          <a:ln>
            <a:noFill/>
          </a:ln>
        </p:spPr>
        <p:txBody>
          <a:bodyPr spcFirstLastPara="1" wrap="square" lIns="167625" tIns="83775" rIns="167625" bIns="83775"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lt1"/>
              </a:buClr>
              <a:buSzPts val="2600"/>
              <a:buFont typeface="Lato"/>
              <a:buNone/>
              <a:defRPr sz="4400" b="0" i="0" u="none" strike="noStrike" cap="none">
                <a:solidFill>
                  <a:schemeClr val="lt1"/>
                </a:solidFill>
                <a:latin typeface="Lato"/>
                <a:ea typeface="Lato"/>
                <a:cs typeface="Lato"/>
                <a:sym typeface="Lato"/>
              </a:defRPr>
            </a:lvl1pPr>
            <a:lvl2pPr marR="0" lvl="1"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9pPr>
          </a:lstStyle>
          <a:p>
            <a:r>
              <a:rPr lang="en-US" dirty="0" err="1"/>
              <a:t>HashTable</a:t>
            </a:r>
            <a:r>
              <a:rPr lang="en-US" dirty="0"/>
              <a:t> – Algorithm</a:t>
            </a:r>
          </a:p>
        </p:txBody>
      </p:sp>
      <p:sp>
        <p:nvSpPr>
          <p:cNvPr id="4" name="CaixaDeTexto 3">
            <a:extLst>
              <a:ext uri="{FF2B5EF4-FFF2-40B4-BE49-F238E27FC236}">
                <a16:creationId xmlns:a16="http://schemas.microsoft.com/office/drawing/2014/main" id="{FC557C4E-C800-4FE2-80B5-7E60569E2EFD}"/>
              </a:ext>
            </a:extLst>
          </p:cNvPr>
          <p:cNvSpPr txBox="1"/>
          <p:nvPr/>
        </p:nvSpPr>
        <p:spPr>
          <a:xfrm>
            <a:off x="14729012" y="9890948"/>
            <a:ext cx="3320140" cy="307777"/>
          </a:xfrm>
          <a:prstGeom prst="rect">
            <a:avLst/>
          </a:prstGeom>
          <a:noFill/>
        </p:spPr>
        <p:txBody>
          <a:bodyPr wrap="none" rtlCol="0">
            <a:spAutoFit/>
          </a:bodyPr>
          <a:lstStyle/>
          <a:p>
            <a:r>
              <a:rPr lang="en-US" dirty="0"/>
              <a:t>https://en.wikipedia.org/wiki/Hash_table</a:t>
            </a:r>
          </a:p>
        </p:txBody>
      </p:sp>
      <p:pic>
        <p:nvPicPr>
          <p:cNvPr id="5" name="Imagem 4" descr="Uma imagem contendo parede&#10;&#10;Descrição gerada automaticamente">
            <a:extLst>
              <a:ext uri="{FF2B5EF4-FFF2-40B4-BE49-F238E27FC236}">
                <a16:creationId xmlns:a16="http://schemas.microsoft.com/office/drawing/2014/main" id="{91373CEC-3B11-45B4-AB71-B5A2B2443959}"/>
              </a:ext>
            </a:extLst>
          </p:cNvPr>
          <p:cNvPicPr>
            <a:picLocks noChangeAspect="1"/>
          </p:cNvPicPr>
          <p:nvPr/>
        </p:nvPicPr>
        <p:blipFill>
          <a:blip r:embed="rId3"/>
          <a:stretch>
            <a:fillRect/>
          </a:stretch>
        </p:blipFill>
        <p:spPr>
          <a:xfrm>
            <a:off x="3048000" y="942975"/>
            <a:ext cx="12192000" cy="8401050"/>
          </a:xfrm>
          <a:prstGeom prst="rect">
            <a:avLst/>
          </a:prstGeom>
        </p:spPr>
      </p:pic>
    </p:spTree>
    <p:extLst>
      <p:ext uri="{BB962C8B-B14F-4D97-AF65-F5344CB8AC3E}">
        <p14:creationId xmlns:p14="http://schemas.microsoft.com/office/powerpoint/2010/main" val="1026992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ctrTitle"/>
          </p:nvPr>
        </p:nvSpPr>
        <p:spPr>
          <a:xfrm>
            <a:off x="1371600" y="1683544"/>
            <a:ext cx="15544800" cy="3581400"/>
          </a:xfrm>
          <a:prstGeom prst="rect">
            <a:avLst/>
          </a:prstGeom>
        </p:spPr>
        <p:txBody>
          <a:bodyPr spcFirstLastPara="1" wrap="square" lIns="167625" tIns="167625" rIns="167625" bIns="167625" anchor="b" anchorCtr="0">
            <a:noAutofit/>
          </a:bodyPr>
          <a:lstStyle/>
          <a:p>
            <a:pPr marL="0" lvl="0" indent="0" algn="ctr" rtl="0">
              <a:spcBef>
                <a:spcPts val="0"/>
              </a:spcBef>
              <a:spcAft>
                <a:spcPts val="0"/>
              </a:spcAft>
              <a:buNone/>
            </a:pPr>
            <a:r>
              <a:rPr lang="en-US" dirty="0"/>
              <a:t>Map</a:t>
            </a:r>
            <a:endParaRPr dirty="0"/>
          </a:p>
        </p:txBody>
      </p:sp>
      <p:sp>
        <p:nvSpPr>
          <p:cNvPr id="76" name="Google Shape;76;p14"/>
          <p:cNvSpPr txBox="1">
            <a:spLocks noGrp="1"/>
          </p:cNvSpPr>
          <p:nvPr>
            <p:ph type="subTitle" idx="1"/>
          </p:nvPr>
        </p:nvSpPr>
        <p:spPr>
          <a:xfrm>
            <a:off x="2286000" y="5403057"/>
            <a:ext cx="13716000" cy="2483700"/>
          </a:xfrm>
          <a:prstGeom prst="rect">
            <a:avLst/>
          </a:prstGeom>
        </p:spPr>
        <p:txBody>
          <a:bodyPr spcFirstLastPara="1" wrap="square" lIns="167625" tIns="167625" rIns="167625" bIns="167625" anchor="t" anchorCtr="0">
            <a:noAutofit/>
          </a:bodyPr>
          <a:lstStyle/>
          <a:p>
            <a:pPr marL="0" lvl="0" indent="0" algn="ctr" rtl="0">
              <a:spcBef>
                <a:spcPts val="1800"/>
              </a:spcBef>
              <a:spcAft>
                <a:spcPts val="0"/>
              </a:spcAft>
              <a:buNone/>
            </a:pPr>
            <a:endParaRPr/>
          </a:p>
        </p:txBody>
      </p:sp>
    </p:spTree>
    <p:extLst>
      <p:ext uri="{BB962C8B-B14F-4D97-AF65-F5344CB8AC3E}">
        <p14:creationId xmlns:p14="http://schemas.microsoft.com/office/powerpoint/2010/main" val="1476292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1773425" y="2387050"/>
            <a:ext cx="15773400" cy="1366500"/>
          </a:xfrm>
          <a:prstGeom prst="rect">
            <a:avLst/>
          </a:prstGeom>
          <a:noFill/>
          <a:ln>
            <a:noFill/>
          </a:ln>
        </p:spPr>
        <p:txBody>
          <a:bodyPr spcFirstLastPara="1" wrap="square" lIns="167625" tIns="83775" rIns="167625" bIns="83775" anchor="ctr" anchorCtr="0">
            <a:noAutofit/>
          </a:bodyPr>
          <a:lstStyle/>
          <a:p>
            <a:pPr marL="0" marR="0" lvl="0" indent="0" algn="l" rtl="0">
              <a:lnSpc>
                <a:spcPct val="90000"/>
              </a:lnSpc>
              <a:spcBef>
                <a:spcPts val="0"/>
              </a:spcBef>
              <a:spcAft>
                <a:spcPts val="0"/>
              </a:spcAft>
              <a:buClr>
                <a:schemeClr val="lt1"/>
              </a:buClr>
              <a:buFont typeface="Lato"/>
              <a:buNone/>
            </a:pPr>
            <a:r>
              <a:rPr lang="en-US"/>
              <a:t>Header</a:t>
            </a:r>
            <a:endParaRPr sz="4400" b="0" i="0" u="none" strike="noStrike" cap="none">
              <a:solidFill>
                <a:schemeClr val="lt1"/>
              </a:solidFill>
              <a:latin typeface="Lato"/>
              <a:ea typeface="Lato"/>
              <a:cs typeface="Lato"/>
              <a:sym typeface="Lato"/>
            </a:endParaRPr>
          </a:p>
        </p:txBody>
      </p:sp>
      <p:sp>
        <p:nvSpPr>
          <p:cNvPr id="68" name="Google Shape;68;p13"/>
          <p:cNvSpPr txBox="1">
            <a:spLocks noGrp="1"/>
          </p:cNvSpPr>
          <p:nvPr>
            <p:ph type="sldNum" idx="12"/>
          </p:nvPr>
        </p:nvSpPr>
        <p:spPr>
          <a:xfrm>
            <a:off x="14019950" y="1839238"/>
            <a:ext cx="4114800" cy="547800"/>
          </a:xfrm>
          <a:prstGeom prst="rect">
            <a:avLst/>
          </a:prstGeom>
          <a:noFill/>
          <a:ln>
            <a:noFill/>
          </a:ln>
        </p:spPr>
        <p:txBody>
          <a:bodyPr spcFirstLastPara="1" wrap="square" lIns="167625" tIns="83775" rIns="167625" bIns="837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
        <p:nvSpPr>
          <p:cNvPr id="69" name="Google Shape;69;p13"/>
          <p:cNvSpPr txBox="1">
            <a:spLocks noGrp="1"/>
          </p:cNvSpPr>
          <p:nvPr>
            <p:ph type="body" idx="1"/>
          </p:nvPr>
        </p:nvSpPr>
        <p:spPr>
          <a:xfrm>
            <a:off x="1162050" y="2553074"/>
            <a:ext cx="15963900" cy="6869100"/>
          </a:xfrm>
          <a:prstGeom prst="rect">
            <a:avLst/>
          </a:prstGeom>
        </p:spPr>
        <p:txBody>
          <a:bodyPr spcFirstLastPara="1" wrap="square" lIns="167625" tIns="167625" rIns="167625" bIns="167625" anchor="t" anchorCtr="0">
            <a:noAutofit/>
          </a:bodyPr>
          <a:lstStyle/>
          <a:p>
            <a:pPr indent="-457200">
              <a:lnSpc>
                <a:spcPct val="115000"/>
              </a:lnSpc>
              <a:spcBef>
                <a:spcPts val="400"/>
              </a:spcBef>
            </a:pPr>
            <a:r>
              <a:rPr lang="en-US" sz="2800" b="1" dirty="0"/>
              <a:t>public interface Map&lt;K,V&gt;</a:t>
            </a:r>
          </a:p>
          <a:p>
            <a:pPr indent="-457200">
              <a:lnSpc>
                <a:spcPct val="115000"/>
              </a:lnSpc>
              <a:spcBef>
                <a:spcPts val="400"/>
              </a:spcBef>
            </a:pPr>
            <a:endParaRPr lang="en-US" sz="2800" b="1" dirty="0"/>
          </a:p>
          <a:p>
            <a:pPr indent="-457200">
              <a:lnSpc>
                <a:spcPct val="115000"/>
              </a:lnSpc>
              <a:spcBef>
                <a:spcPts val="400"/>
              </a:spcBef>
            </a:pPr>
            <a:r>
              <a:rPr lang="en-US" sz="2800" b="1" dirty="0"/>
              <a:t>An object that maps keys to values. A map cannot contain duplicate keys; each key can map to at most one value. </a:t>
            </a:r>
          </a:p>
          <a:p>
            <a:pPr indent="-457200">
              <a:lnSpc>
                <a:spcPct val="115000"/>
              </a:lnSpc>
              <a:spcBef>
                <a:spcPts val="400"/>
              </a:spcBef>
            </a:pPr>
            <a:endParaRPr lang="en-US" sz="2800" b="1" dirty="0"/>
          </a:p>
          <a:p>
            <a:pPr indent="-457200">
              <a:lnSpc>
                <a:spcPct val="115000"/>
              </a:lnSpc>
              <a:spcBef>
                <a:spcPts val="400"/>
              </a:spcBef>
            </a:pPr>
            <a:r>
              <a:rPr lang="en-US" sz="2800" b="1" dirty="0"/>
              <a:t>Implementations:</a:t>
            </a:r>
          </a:p>
          <a:p>
            <a:pPr marL="0" indent="0">
              <a:lnSpc>
                <a:spcPct val="115000"/>
              </a:lnSpc>
              <a:spcBef>
                <a:spcPts val="400"/>
              </a:spcBef>
              <a:buNone/>
            </a:pPr>
            <a:r>
              <a:rPr lang="en-US" sz="2800" b="1" dirty="0" err="1"/>
              <a:t>AbstractMap</a:t>
            </a:r>
            <a:r>
              <a:rPr lang="en-US" sz="2800" b="1" dirty="0"/>
              <a:t>, Attributes, </a:t>
            </a:r>
            <a:r>
              <a:rPr lang="en-US" sz="2800" b="1" dirty="0" err="1"/>
              <a:t>AuthProvider</a:t>
            </a:r>
            <a:r>
              <a:rPr lang="en-US" sz="2800" b="1" dirty="0"/>
              <a:t>, </a:t>
            </a:r>
            <a:r>
              <a:rPr lang="en-US" sz="2800" b="1" dirty="0" err="1"/>
              <a:t>ConcurrentHashMap</a:t>
            </a:r>
            <a:r>
              <a:rPr lang="en-US" sz="2800" b="1" dirty="0"/>
              <a:t>, </a:t>
            </a:r>
            <a:r>
              <a:rPr lang="en-US" sz="2800" b="1" dirty="0" err="1"/>
              <a:t>ConcurrentSkipListMap</a:t>
            </a:r>
            <a:r>
              <a:rPr lang="en-US" sz="2800" b="1" dirty="0"/>
              <a:t>, </a:t>
            </a:r>
            <a:r>
              <a:rPr lang="en-US" sz="2800" b="1" dirty="0" err="1"/>
              <a:t>EnumMap</a:t>
            </a:r>
            <a:r>
              <a:rPr lang="en-US" sz="2800" b="1" dirty="0"/>
              <a:t>, HashMap, </a:t>
            </a:r>
            <a:r>
              <a:rPr lang="en-US" sz="2800" b="1" dirty="0" err="1"/>
              <a:t>Hashtable</a:t>
            </a:r>
            <a:r>
              <a:rPr lang="en-US" sz="2800" b="1" dirty="0"/>
              <a:t>, </a:t>
            </a:r>
            <a:r>
              <a:rPr lang="en-US" sz="2800" b="1" dirty="0" err="1"/>
              <a:t>IdentityHashMap</a:t>
            </a:r>
            <a:r>
              <a:rPr lang="en-US" sz="2800" b="1" dirty="0"/>
              <a:t>, </a:t>
            </a:r>
            <a:r>
              <a:rPr lang="en-US" sz="2800" b="1" dirty="0" err="1"/>
              <a:t>LinkedHashMap</a:t>
            </a:r>
            <a:r>
              <a:rPr lang="en-US" sz="2800" b="1" dirty="0"/>
              <a:t>, </a:t>
            </a:r>
            <a:r>
              <a:rPr lang="en-US" sz="2800" b="1" dirty="0" err="1"/>
              <a:t>PrinterStateReasons</a:t>
            </a:r>
            <a:r>
              <a:rPr lang="en-US" sz="2800" b="1" dirty="0"/>
              <a:t>, Properties, Provider, </a:t>
            </a:r>
            <a:r>
              <a:rPr lang="en-US" sz="2800" b="1" dirty="0" err="1"/>
              <a:t>RenderingHints</a:t>
            </a:r>
            <a:r>
              <a:rPr lang="en-US" sz="2800" b="1" dirty="0"/>
              <a:t>, </a:t>
            </a:r>
            <a:r>
              <a:rPr lang="en-US" sz="2800" b="1" dirty="0" err="1"/>
              <a:t>SimpleBindings</a:t>
            </a:r>
            <a:r>
              <a:rPr lang="en-US" sz="2800" b="1" dirty="0"/>
              <a:t>, </a:t>
            </a:r>
            <a:r>
              <a:rPr lang="en-US" sz="2800" b="1" dirty="0" err="1"/>
              <a:t>TabularDataSupport</a:t>
            </a:r>
            <a:r>
              <a:rPr lang="en-US" sz="2800" b="1" dirty="0"/>
              <a:t>, </a:t>
            </a:r>
            <a:r>
              <a:rPr lang="en-US" sz="2800" b="1" dirty="0" err="1"/>
              <a:t>TreeMap</a:t>
            </a:r>
            <a:r>
              <a:rPr lang="en-US" sz="2800" b="1" dirty="0"/>
              <a:t>, </a:t>
            </a:r>
            <a:r>
              <a:rPr lang="en-US" sz="2800" b="1" dirty="0" err="1"/>
              <a:t>UIDefaults</a:t>
            </a:r>
            <a:r>
              <a:rPr lang="en-US" sz="2800" b="1" dirty="0"/>
              <a:t>, </a:t>
            </a:r>
            <a:r>
              <a:rPr lang="en-US" sz="2800" b="1" dirty="0" err="1"/>
              <a:t>WeakHashMap</a:t>
            </a:r>
            <a:endParaRPr lang="en-US" sz="2800" b="1" dirty="0"/>
          </a:p>
        </p:txBody>
      </p:sp>
      <p:sp>
        <p:nvSpPr>
          <p:cNvPr id="6" name="Google Shape;89;p16">
            <a:extLst>
              <a:ext uri="{FF2B5EF4-FFF2-40B4-BE49-F238E27FC236}">
                <a16:creationId xmlns:a16="http://schemas.microsoft.com/office/drawing/2014/main" id="{2FF8D9C4-7CD0-4198-9B76-71EEE78345A6}"/>
              </a:ext>
            </a:extLst>
          </p:cNvPr>
          <p:cNvSpPr txBox="1">
            <a:spLocks/>
          </p:cNvSpPr>
          <p:nvPr/>
        </p:nvSpPr>
        <p:spPr>
          <a:xfrm>
            <a:off x="2041625" y="88275"/>
            <a:ext cx="15773400" cy="1366500"/>
          </a:xfrm>
          <a:prstGeom prst="rect">
            <a:avLst/>
          </a:prstGeom>
          <a:noFill/>
          <a:ln>
            <a:noFill/>
          </a:ln>
        </p:spPr>
        <p:txBody>
          <a:bodyPr spcFirstLastPara="1" wrap="square" lIns="167625" tIns="83775" rIns="167625" bIns="83775" anchor="ctr" anchorCtr="0">
            <a:noAutofit/>
          </a:bodyPr>
          <a:lstStyle>
            <a:defPPr marR="0" lvl="0" algn="l" rtl="0">
              <a:lnSpc>
                <a:spcPct val="100000"/>
              </a:lnSpc>
              <a:spcBef>
                <a:spcPts val="0"/>
              </a:spcBef>
              <a:spcAft>
                <a:spcPts val="0"/>
              </a:spcAft>
            </a:defPPr>
            <a:lvl1pPr marL="0" marR="0" lvl="0" indent="0" algn="l" rtl="0">
              <a:lnSpc>
                <a:spcPct val="90000"/>
              </a:lnSpc>
              <a:spcBef>
                <a:spcPts val="0"/>
              </a:spcBef>
              <a:spcAft>
                <a:spcPts val="0"/>
              </a:spcAft>
              <a:buClr>
                <a:schemeClr val="lt1"/>
              </a:buClr>
              <a:buSzPts val="2600"/>
              <a:buFont typeface="Lato"/>
              <a:buNone/>
              <a:defRPr sz="4400" b="0" i="0" u="none" strike="noStrike" cap="none">
                <a:solidFill>
                  <a:schemeClr val="lt1"/>
                </a:solidFill>
                <a:latin typeface="Lato"/>
                <a:ea typeface="Lato"/>
                <a:cs typeface="Lato"/>
                <a:sym typeface="Lato"/>
              </a:defRPr>
            </a:lvl1pPr>
            <a:lvl2pPr marR="0" lvl="1"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2pPr>
            <a:lvl3pPr marR="0" lvl="2"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3pPr>
            <a:lvl4pPr marR="0" lvl="3"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4pPr>
            <a:lvl5pPr marR="0" lvl="4"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5pPr>
            <a:lvl6pPr marR="0" lvl="5"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6pPr>
            <a:lvl7pPr marR="0" lvl="6"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7pPr>
            <a:lvl8pPr marR="0" lvl="7"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8pPr>
            <a:lvl9pPr marR="0" lvl="8" indent="0" algn="l" rtl="0">
              <a:lnSpc>
                <a:spcPct val="100000"/>
              </a:lnSpc>
              <a:spcBef>
                <a:spcPts val="0"/>
              </a:spcBef>
              <a:spcAft>
                <a:spcPts val="0"/>
              </a:spcAft>
              <a:buClr>
                <a:srgbClr val="000000"/>
              </a:buClr>
              <a:buSzPts val="2600"/>
              <a:buFont typeface="Arial"/>
              <a:buNone/>
              <a:defRPr sz="3300" b="0" i="0" u="none" strike="noStrike" cap="none">
                <a:solidFill>
                  <a:srgbClr val="000000"/>
                </a:solidFill>
                <a:latin typeface="Arial"/>
                <a:ea typeface="Arial"/>
                <a:cs typeface="Arial"/>
                <a:sym typeface="Arial"/>
              </a:defRPr>
            </a:lvl9pPr>
          </a:lstStyle>
          <a:p>
            <a:r>
              <a:rPr lang="en-US" dirty="0"/>
              <a:t>Map</a:t>
            </a:r>
          </a:p>
        </p:txBody>
      </p:sp>
    </p:spTree>
    <p:extLst>
      <p:ext uri="{BB962C8B-B14F-4D97-AF65-F5344CB8AC3E}">
        <p14:creationId xmlns:p14="http://schemas.microsoft.com/office/powerpoint/2010/main" val="401332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ctrTitle"/>
          </p:nvPr>
        </p:nvSpPr>
        <p:spPr>
          <a:xfrm>
            <a:off x="1371600" y="1683544"/>
            <a:ext cx="15544800" cy="3581400"/>
          </a:xfrm>
          <a:prstGeom prst="rect">
            <a:avLst/>
          </a:prstGeom>
        </p:spPr>
        <p:txBody>
          <a:bodyPr spcFirstLastPara="1" wrap="square" lIns="167625" tIns="167625" rIns="167625" bIns="167625" anchor="b" anchorCtr="0">
            <a:noAutofit/>
          </a:bodyPr>
          <a:lstStyle/>
          <a:p>
            <a:pPr marL="0" lvl="0" indent="0" algn="ctr" rtl="0">
              <a:spcBef>
                <a:spcPts val="0"/>
              </a:spcBef>
              <a:spcAft>
                <a:spcPts val="0"/>
              </a:spcAft>
              <a:buNone/>
            </a:pPr>
            <a:r>
              <a:rPr lang="en-US" dirty="0"/>
              <a:t>HashMap</a:t>
            </a:r>
            <a:endParaRPr dirty="0"/>
          </a:p>
        </p:txBody>
      </p:sp>
      <p:sp>
        <p:nvSpPr>
          <p:cNvPr id="76" name="Google Shape;76;p14"/>
          <p:cNvSpPr txBox="1">
            <a:spLocks noGrp="1"/>
          </p:cNvSpPr>
          <p:nvPr>
            <p:ph type="subTitle" idx="1"/>
          </p:nvPr>
        </p:nvSpPr>
        <p:spPr>
          <a:xfrm>
            <a:off x="2286000" y="5403057"/>
            <a:ext cx="13716000" cy="2483700"/>
          </a:xfrm>
          <a:prstGeom prst="rect">
            <a:avLst/>
          </a:prstGeom>
        </p:spPr>
        <p:txBody>
          <a:bodyPr spcFirstLastPara="1" wrap="square" lIns="167625" tIns="167625" rIns="167625" bIns="167625" anchor="t" anchorCtr="0">
            <a:noAutofit/>
          </a:bodyPr>
          <a:lstStyle/>
          <a:p>
            <a:pPr marL="0" lvl="0" indent="0" algn="ctr" rtl="0">
              <a:spcBef>
                <a:spcPts val="1800"/>
              </a:spcBef>
              <a:spcAft>
                <a:spcPts val="0"/>
              </a:spcAft>
              <a:buNone/>
            </a:pPr>
            <a:endParaRPr/>
          </a:p>
        </p:txBody>
      </p:sp>
    </p:spTree>
    <p:extLst>
      <p:ext uri="{BB962C8B-B14F-4D97-AF65-F5344CB8AC3E}">
        <p14:creationId xmlns:p14="http://schemas.microsoft.com/office/powerpoint/2010/main" val="293844654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481</TotalTime>
  <Words>1257</Words>
  <Application>Microsoft Office PowerPoint</Application>
  <PresentationFormat>Personalizar</PresentationFormat>
  <Paragraphs>608</Paragraphs>
  <Slides>46</Slides>
  <Notes>45</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46</vt:i4>
      </vt:variant>
    </vt:vector>
  </HeadingPairs>
  <TitlesOfParts>
    <vt:vector size="50" baseType="lpstr">
      <vt:lpstr>Arial</vt:lpstr>
      <vt:lpstr>Lato</vt:lpstr>
      <vt:lpstr>Calibri</vt:lpstr>
      <vt:lpstr>Office Theme</vt:lpstr>
      <vt:lpstr>How Java HashMap works</vt:lpstr>
      <vt:lpstr>Header</vt:lpstr>
      <vt:lpstr>Introduction</vt:lpstr>
      <vt:lpstr>Header</vt:lpstr>
      <vt:lpstr>Header</vt:lpstr>
      <vt:lpstr>Header</vt:lpstr>
      <vt:lpstr>Map</vt:lpstr>
      <vt:lpstr>Header</vt:lpstr>
      <vt:lpstr>HashMap</vt:lpstr>
      <vt:lpstr>Header</vt:lpstr>
      <vt:lpstr>Header</vt:lpstr>
      <vt:lpstr>Header</vt:lpstr>
      <vt:lpstr>Header</vt:lpstr>
      <vt:lpstr>Header</vt:lpstr>
      <vt:lpstr>Apresentação do PowerPoint</vt:lpstr>
      <vt:lpstr>Header</vt:lpstr>
      <vt:lpstr>Header</vt:lpstr>
      <vt:lpstr>Header</vt:lpstr>
      <vt:lpstr>What happen if the HashCode is greater than the number of Buckets?</vt:lpstr>
      <vt:lpstr>Header</vt:lpstr>
      <vt:lpstr>Header</vt:lpstr>
      <vt:lpstr>Header</vt:lpstr>
      <vt:lpstr>Header</vt:lpstr>
      <vt:lpstr>And bitwise</vt:lpstr>
      <vt:lpstr>Header</vt:lpstr>
      <vt:lpstr>Header</vt:lpstr>
      <vt:lpstr>Header</vt:lpstr>
      <vt:lpstr>Apresentação do PowerPoint</vt:lpstr>
      <vt:lpstr>Apresentação do PowerPoint</vt:lpstr>
      <vt:lpstr>Apresentação do PowerPoint</vt:lpstr>
      <vt:lpstr>Apresentação do PowerPoint</vt:lpstr>
      <vt:lpstr>Header</vt:lpstr>
      <vt:lpstr>Header</vt:lpstr>
      <vt:lpstr>Header</vt:lpstr>
      <vt:lpstr>Header</vt:lpstr>
      <vt:lpstr>Header</vt:lpstr>
      <vt:lpstr>Header</vt:lpstr>
      <vt:lpstr>Header</vt:lpstr>
      <vt:lpstr>Header</vt:lpstr>
      <vt:lpstr>Header</vt:lpstr>
      <vt:lpstr>Header</vt:lpstr>
      <vt:lpstr>Header</vt:lpstr>
      <vt:lpstr>Conclusion</vt:lpstr>
      <vt:lpstr>Questions?</vt:lpstr>
      <vt:lpstr>Header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Java HashMap works</dc:title>
  <cp:lastModifiedBy>Jonathan Ohara de Araujo</cp:lastModifiedBy>
  <cp:revision>29</cp:revision>
  <dcterms:modified xsi:type="dcterms:W3CDTF">2019-06-18T05:22:31Z</dcterms:modified>
</cp:coreProperties>
</file>