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5" r:id="rId12"/>
    <p:sldId id="344" r:id="rId13"/>
    <p:sldId id="346" r:id="rId14"/>
    <p:sldId id="34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56"/>
    <p:restoredTop sz="84248"/>
  </p:normalViewPr>
  <p:slideViewPr>
    <p:cSldViewPr snapToGrid="0" snapToObjects="1">
      <p:cViewPr>
        <p:scale>
          <a:sx n="95" d="100"/>
          <a:sy n="95" d="100"/>
        </p:scale>
        <p:origin x="1872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2/13/18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9988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7936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9207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6167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1534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0676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9980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4411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2212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2632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130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7364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96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30055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uwdirect.github.io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2082217"/>
            <a:ext cx="7772400" cy="75749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Software Engineering for Data Scientists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David A. C. Beck (dacb)</a:t>
            </a:r>
          </a:p>
          <a:p>
            <a:r>
              <a:rPr lang="en-US" dirty="0" smtClean="0"/>
              <a:t>Chemical Engineering &amp; </a:t>
            </a:r>
            <a:r>
              <a:rPr lang="en-US" dirty="0" err="1" smtClean="0"/>
              <a:t>eScience</a:t>
            </a:r>
            <a:r>
              <a:rPr lang="en-US" dirty="0" smtClean="0"/>
              <a:t> Institute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Advancing data-intensive </a:t>
            </a:r>
            <a:r>
              <a:rPr lang="en-US" dirty="0" smtClean="0"/>
              <a:t>discovery in all fields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 boundless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8600" y="2812059"/>
            <a:ext cx="870585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UW DIRECT</a:t>
            </a:r>
          </a:p>
          <a:p>
            <a:r>
              <a:rPr lang="en-US" sz="2400" dirty="0" smtClean="0"/>
              <a:t>() </a:t>
            </a:r>
          </a:p>
          <a:p>
            <a:r>
              <a:rPr lang="en-US" sz="3600" dirty="0">
                <a:hlinkClick r:id="rId6"/>
              </a:rPr>
              <a:t>https://</a:t>
            </a:r>
            <a:r>
              <a:rPr lang="en-US" sz="3600" dirty="0" smtClean="0">
                <a:hlinkClick r:id="rId6"/>
              </a:rPr>
              <a:t>uwdirect.github.io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Review Template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457200" y="1519516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technology reviews?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a package for deployment in a project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Shape 376"/>
          <p:cNvSpPr txBox="1"/>
          <p:nvPr/>
        </p:nvSpPr>
        <p:spPr>
          <a:xfrm>
            <a:off x="457200" y="2891116"/>
            <a:ext cx="8229600" cy="32003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 that indicate a need for the proposed package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the package works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Appeal of using the package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Drawbacks of using the package</a:t>
            </a:r>
          </a:p>
        </p:txBody>
      </p:sp>
    </p:spTree>
    <p:extLst>
      <p:ext uri="{BB962C8B-B14F-4D97-AF65-F5344CB8AC3E}">
        <p14:creationId xmlns:p14="http://schemas.microsoft.com/office/powerpoint/2010/main" val="1104241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</a:t>
            </a:r>
            <a:r>
              <a:rPr lang="en-US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Review: NEXT WEEK</a:t>
            </a:r>
            <a:endParaRPr lang="en-U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457200" y="1519516"/>
            <a:ext cx="8229600" cy="49888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Wed. every project will present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 15 minutes </a:t>
            </a:r>
            <a:r>
              <a:rPr lang="mr-IN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will cut you off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sz="2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Everyone in the team will speak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it works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Appeal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Drawbacks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Things to think about, as a starting point: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Availability of relevant examples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at open issues on GitHub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7054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Standup Template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304800" y="1474692"/>
            <a:ext cx="84582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standups?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Communicate status and actions within and between teams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be presented in 1-2 minutes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457200" y="3151092"/>
            <a:ext cx="8229600" cy="32003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Progress this period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it compares with the plan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behind plan, how compensate to make plan end date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Deliverables for next period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to making next deliverables such as: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uncertainties and blockers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issues</a:t>
            </a:r>
          </a:p>
        </p:txBody>
      </p:sp>
    </p:spTree>
    <p:extLst>
      <p:ext uri="{BB962C8B-B14F-4D97-AF65-F5344CB8AC3E}">
        <p14:creationId xmlns:p14="http://schemas.microsoft.com/office/powerpoint/2010/main" val="1287804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Standups</a:t>
            </a:r>
            <a:endParaRPr lang="en-U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304800" y="1474692"/>
            <a:ext cx="8458200" cy="46840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week after next..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class will have some time for standups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4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Everyone in class will give at least one standup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4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are 1 to 2 minutes, don’t prepare too much</a:t>
            </a:r>
          </a:p>
        </p:txBody>
      </p:sp>
    </p:spTree>
    <p:extLst>
      <p:ext uri="{BB962C8B-B14F-4D97-AF65-F5344CB8AC3E}">
        <p14:creationId xmlns:p14="http://schemas.microsoft.com/office/powerpoint/2010/main" val="765810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Remainder of today</a:t>
            </a:r>
            <a:r>
              <a:rPr lang="mr-IN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U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304800" y="1474692"/>
            <a:ext cx="8458200" cy="46840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some time in your project team</a:t>
            </a:r>
            <a:r>
              <a:rPr lang="mr-IN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4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open questions do you have about the project process?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4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your project specifically?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We’ll resume as a class and you can ask Jim and I </a:t>
            </a:r>
            <a:r>
              <a:rPr lang="en-US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clarifications.</a:t>
            </a:r>
            <a:endParaRPr lang="en-US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0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04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err="1" smtClean="0">
                <a:ea typeface="ＭＳ Ｐゴシック" charset="-128"/>
              </a:rPr>
              <a:t>Communcation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a typeface="ＭＳ Ｐゴシック" charset="-128"/>
              </a:rPr>
              <a:t>Communication </a:t>
            </a:r>
            <a:r>
              <a:rPr lang="en-US" altLang="en-US" dirty="0" smtClean="0">
                <a:ea typeface="ＭＳ Ｐゴシック" charset="-128"/>
              </a:rPr>
              <a:t>around code</a:t>
            </a:r>
          </a:p>
          <a:p>
            <a:pPr lvl="1"/>
            <a:r>
              <a:rPr lang="en-US" altLang="en-US" dirty="0" smtClean="0">
                <a:ea typeface="ＭＳ Ｐゴシック" charset="-128"/>
              </a:rPr>
              <a:t>Standups</a:t>
            </a:r>
          </a:p>
          <a:p>
            <a:pPr lvl="1"/>
            <a:r>
              <a:rPr lang="en-US" altLang="en-US" dirty="0" smtClean="0">
                <a:ea typeface="ＭＳ Ｐゴシック" charset="-128"/>
              </a:rPr>
              <a:t>Technology reviews</a:t>
            </a:r>
          </a:p>
          <a:p>
            <a:pPr lvl="1"/>
            <a:r>
              <a:rPr lang="en-US" altLang="en-US" dirty="0" smtClean="0">
                <a:ea typeface="ＭＳ Ｐゴシック" charset="-128"/>
              </a:rPr>
              <a:t>Code review</a:t>
            </a:r>
          </a:p>
          <a:p>
            <a:r>
              <a:rPr lang="en-US" altLang="en-US" dirty="0" smtClean="0">
                <a:ea typeface="ＭＳ Ｐゴシック" charset="-128"/>
              </a:rPr>
              <a:t>Project stuff</a:t>
            </a:r>
          </a:p>
          <a:p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38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Development Phases</a:t>
            </a:r>
          </a:p>
        </p:txBody>
      </p:sp>
      <p:pic>
        <p:nvPicPr>
          <p:cNvPr id="256" name="Shape 2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5700" y="1600200"/>
            <a:ext cx="4292600" cy="4241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863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Waterfall Process Model</a:t>
            </a:r>
          </a:p>
        </p:txBody>
      </p:sp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350" y="1219200"/>
            <a:ext cx="8208962" cy="445293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1600200" y="5181600"/>
            <a:ext cx="5867400" cy="685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1752600" y="5334000"/>
            <a:ext cx="5867400" cy="685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does this work poorly?</a:t>
            </a:r>
          </a:p>
        </p:txBody>
      </p:sp>
      <p:sp>
        <p:nvSpPr>
          <p:cNvPr id="266" name="Shape 266"/>
          <p:cNvSpPr/>
          <p:nvPr/>
        </p:nvSpPr>
        <p:spPr>
          <a:xfrm>
            <a:off x="1981200" y="2514600"/>
            <a:ext cx="5867400" cy="17526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6858000" y="1989136"/>
            <a:ext cx="2005012" cy="8302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Software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62948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Rapid Prototyping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457200" y="1041400"/>
            <a:ext cx="8229600" cy="1549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endParaRPr lang="en-US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Cannot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 all requirements in advance</a:t>
            </a: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1600" y="2667000"/>
            <a:ext cx="4368799" cy="3506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Shape 276"/>
          <p:cNvCxnSpPr/>
          <p:nvPr/>
        </p:nvCxnSpPr>
        <p:spPr>
          <a:xfrm rot="10800000">
            <a:off x="4267199" y="2895600"/>
            <a:ext cx="2057400" cy="68579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stealth" w="lg" len="lg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sp>
        <p:nvSpPr>
          <p:cNvPr id="277" name="Shape 277"/>
          <p:cNvSpPr txBox="1"/>
          <p:nvPr/>
        </p:nvSpPr>
        <p:spPr>
          <a:xfrm>
            <a:off x="5029200" y="2819400"/>
            <a:ext cx="2609849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Revise the specification</a:t>
            </a:r>
          </a:p>
        </p:txBody>
      </p:sp>
      <p:sp>
        <p:nvSpPr>
          <p:cNvPr id="278" name="Shape 278"/>
          <p:cNvSpPr/>
          <p:nvPr/>
        </p:nvSpPr>
        <p:spPr>
          <a:xfrm>
            <a:off x="1600200" y="2312986"/>
            <a:ext cx="7262811" cy="2868611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457200" y="4648200"/>
            <a:ext cx="2005012" cy="8302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Software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4453217" y="3244334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r>
              <a:rPr lang="is-IS" dirty="0"/>
              <a:t> 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985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Activities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457200" y="1667653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Reqs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gathering (functional spec.)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assessments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specifications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specification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review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Bug prioritization and resolution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Standups (status update)</a:t>
            </a:r>
          </a:p>
        </p:txBody>
      </p:sp>
      <p:grpSp>
        <p:nvGrpSpPr>
          <p:cNvPr id="293" name="Shape 293"/>
          <p:cNvGrpSpPr/>
          <p:nvPr/>
        </p:nvGrpSpPr>
        <p:grpSpPr>
          <a:xfrm>
            <a:off x="6172199" y="379412"/>
            <a:ext cx="2625724" cy="2592387"/>
            <a:chOff x="0" y="0"/>
            <a:chExt cx="2147483647" cy="2147483647"/>
          </a:xfrm>
        </p:grpSpPr>
        <p:pic>
          <p:nvPicPr>
            <p:cNvPr id="294" name="Shape 29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126257153"/>
              <a:ext cx="2147483647" cy="202122649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5" name="Shape 295"/>
            <p:cNvCxnSpPr/>
            <p:nvPr/>
          </p:nvCxnSpPr>
          <p:spPr>
            <a:xfrm rot="10800000">
              <a:off x="798490511" y="257750567"/>
              <a:ext cx="1011420259" cy="395831107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stealth" w="lg" len="lg"/>
            </a:ln>
            <a:effectLst>
              <a:outerShdw blurRad="63500" dist="20000" dir="5400000">
                <a:srgbClr val="808080">
                  <a:alpha val="37647"/>
                </a:srgbClr>
              </a:outerShdw>
            </a:effectLst>
          </p:spPr>
        </p:cxnSp>
        <p:sp>
          <p:nvSpPr>
            <p:cNvPr id="296" name="Shape 296"/>
            <p:cNvSpPr txBox="1"/>
            <p:nvPr/>
          </p:nvSpPr>
          <p:spPr>
            <a:xfrm>
              <a:off x="1173623901" y="0"/>
              <a:ext cx="958771211" cy="4334676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Revise the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specification</a:t>
              </a:r>
            </a:p>
          </p:txBody>
        </p:sp>
      </p:grpSp>
      <p:sp>
        <p:nvSpPr>
          <p:cNvPr id="297" name="Shape 297"/>
          <p:cNvSpPr/>
          <p:nvPr/>
        </p:nvSpPr>
        <p:spPr>
          <a:xfrm>
            <a:off x="762000" y="2598293"/>
            <a:ext cx="3886200" cy="533399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482600" y="4884293"/>
            <a:ext cx="3886200" cy="533399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635000" y="5874893"/>
            <a:ext cx="4165600" cy="609599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23000" dir="5400000">
              <a:srgbClr val="80808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010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Review Template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457200" y="142656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code review?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code quality and find bugs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457200" y="2569560"/>
            <a:ext cx="8229600" cy="3733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what the application does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the role of the code being reviewed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 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of variable and function names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Readability of the code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improve reuse and efficiency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use existing python packages</a:t>
            </a:r>
          </a:p>
        </p:txBody>
      </p:sp>
    </p:spTree>
    <p:extLst>
      <p:ext uri="{BB962C8B-B14F-4D97-AF65-F5344CB8AC3E}">
        <p14:creationId xmlns:p14="http://schemas.microsoft.com/office/powerpoint/2010/main" val="1229155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447675" y="378502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class exercise</a:t>
            </a:r>
            <a:endParaRPr lang="en-US" sz="4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457200" y="16639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0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into teams of two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~5 minutes</a:t>
            </a:r>
          </a:p>
          <a:p>
            <a:pPr lvl="2" indent="-3429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 A reviews B’s code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~5</a:t>
            </a:r>
            <a:r>
              <a:rPr lang="en-US" sz="3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minutes</a:t>
            </a:r>
          </a:p>
          <a:p>
            <a:pPr lvl="2" indent="-3429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 B reviews A’s code</a:t>
            </a:r>
            <a:endParaRPr lang="en-US" sz="32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~10 minutes</a:t>
            </a:r>
          </a:p>
          <a:p>
            <a:pPr lvl="2" indent="-3429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back on what you learned</a:t>
            </a:r>
          </a:p>
          <a:p>
            <a:pPr lvl="3" indent="-3429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your code</a:t>
            </a:r>
          </a:p>
          <a:p>
            <a:pPr lvl="3" indent="-3429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the process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08230" y="3365133"/>
            <a:ext cx="3069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ASK QUESTIONS!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104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447675" y="378502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class exercise</a:t>
            </a:r>
            <a:endParaRPr lang="en-US" sz="4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457200" y="16639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0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 safe spac</a:t>
            </a:r>
            <a:r>
              <a:rPr lang="en-US" sz="4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here to learn from and work with each other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Compliment sandwiches taste great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36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4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 the template and make notes</a:t>
            </a:r>
            <a:endParaRPr lang="en-US" sz="40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31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13185</TotalTime>
  <Words>459</Words>
  <Application>Microsoft Macintosh PowerPoint</Application>
  <PresentationFormat>On-screen Show (4:3)</PresentationFormat>
  <Paragraphs>120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ＭＳ Ｐゴシック</vt:lpstr>
      <vt:lpstr>Arial</vt:lpstr>
      <vt:lpstr>Office Theme</vt:lpstr>
      <vt:lpstr>Software Engineering for Data Scientists</vt:lpstr>
      <vt:lpstr>Communcation</vt:lpstr>
      <vt:lpstr>Software Development Phases</vt:lpstr>
      <vt:lpstr>Waterfall Process Model</vt:lpstr>
      <vt:lpstr>Rapid Prototyping</vt:lpstr>
      <vt:lpstr>Team Activities</vt:lpstr>
      <vt:lpstr>Code Review Template</vt:lpstr>
      <vt:lpstr>In class exercise</vt:lpstr>
      <vt:lpstr>In class exercise</vt:lpstr>
      <vt:lpstr>Technology Review Template</vt:lpstr>
      <vt:lpstr>Technology Review: NEXT WEEK</vt:lpstr>
      <vt:lpstr>Standup Template</vt:lpstr>
      <vt:lpstr>Standups</vt:lpstr>
      <vt:lpstr>Remainder of today…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 Beck</cp:lastModifiedBy>
  <cp:revision>545</cp:revision>
  <dcterms:created xsi:type="dcterms:W3CDTF">2015-01-21T04:58:27Z</dcterms:created>
  <dcterms:modified xsi:type="dcterms:W3CDTF">2018-02-13T22:25:50Z</dcterms:modified>
</cp:coreProperties>
</file>