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6"/>
    <p:restoredTop sz="84326"/>
  </p:normalViewPr>
  <p:slideViewPr>
    <p:cSldViewPr snapToGrid="0" snapToObjects="1">
      <p:cViewPr>
        <p:scale>
          <a:sx n="95" d="100"/>
          <a:sy n="95" d="100"/>
        </p:scale>
        <p:origin x="18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hyperlink" Target="https://uwdirect.github.i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smtClean="0"/>
              <a:t>SEDS / DSMCER</a:t>
            </a:r>
            <a:endParaRPr lang="en-US" sz="3600" dirty="0"/>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smtClean="0"/>
              <a:t>David A. C. Beck (dacb)</a:t>
            </a:r>
          </a:p>
          <a:p>
            <a:r>
              <a:rPr lang="en-US" dirty="0" smtClean="0"/>
              <a:t>Chemical Engineering &amp; </a:t>
            </a:r>
            <a:r>
              <a:rPr lang="en-US" dirty="0" err="1" smtClean="0"/>
              <a:t>eScience</a:t>
            </a:r>
            <a:r>
              <a:rPr lang="en-US" dirty="0" smtClean="0"/>
              <a:t> Institute</a:t>
            </a:r>
            <a:endParaRPr lang="en-US" dirty="0"/>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smtClean="0"/>
              <a:t>Advancing data-intensive </a:t>
            </a:r>
            <a:r>
              <a:rPr lang="en-US" dirty="0" smtClean="0"/>
              <a:t>discovery in all fields</a:t>
            </a:r>
            <a:endParaRPr lang="en-US" dirty="0"/>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smtClean="0"/>
              <a:t>Be boundless</a:t>
            </a:r>
            <a:endParaRPr lang="en-US" dirty="0"/>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UW DIRECT</a:t>
            </a:r>
          </a:p>
          <a:p>
            <a:r>
              <a:rPr lang="en-US" sz="2400" dirty="0" smtClean="0"/>
              <a:t>(</a:t>
            </a:r>
            <a:r>
              <a:rPr lang="en-US" sz="2400" dirty="0"/>
              <a:t>Discuss, Illustrate, Respect, Explore, Collaborate and Trust</a:t>
            </a:r>
            <a:r>
              <a:rPr lang="en-US" sz="2400" dirty="0" smtClean="0"/>
              <a:t>) </a:t>
            </a:r>
          </a:p>
          <a:p>
            <a:r>
              <a:rPr lang="en-US" sz="3600" dirty="0">
                <a:hlinkClick r:id="rId6"/>
              </a:rPr>
              <a:t>https://</a:t>
            </a:r>
            <a:r>
              <a:rPr lang="en-US" sz="3600" dirty="0" smtClean="0">
                <a:hlinkClick r:id="rId6"/>
              </a:rPr>
              <a:t>uwdirect.github.io</a:t>
            </a:r>
            <a:endParaRPr lang="en-US" sz="3600" dirty="0" smtClean="0"/>
          </a:p>
        </p:txBody>
      </p:sp>
    </p:spTree>
    <p:extLst>
      <p:ext uri="{BB962C8B-B14F-4D97-AF65-F5344CB8AC3E}">
        <p14:creationId xmlns:p14="http://schemas.microsoft.com/office/powerpoint/2010/main" val="18605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smtClean="0">
                <a:ea typeface="ＭＳ Ｐゴシック" charset="-128"/>
              </a:rPr>
              <a:t>The </a:t>
            </a:r>
            <a:r>
              <a:rPr lang="en-US" altLang="en-US" dirty="0">
                <a:ea typeface="ＭＳ Ｐゴシック" charset="-128"/>
              </a:rPr>
              <a:t>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milestones</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a:buNone/>
            </a:pPr>
            <a:r>
              <a:rPr lang="en-US" dirty="0"/>
              <a:t>•	</a:t>
            </a:r>
            <a:r>
              <a:rPr lang="en-US" dirty="0" smtClean="0"/>
              <a:t>Up to now</a:t>
            </a:r>
          </a:p>
          <a:p>
            <a:pPr marL="0" indent="0">
              <a:buNone/>
            </a:pPr>
            <a:r>
              <a:rPr lang="en-US" dirty="0"/>
              <a:t>	</a:t>
            </a:r>
            <a:r>
              <a:rPr lang="en-US" dirty="0" smtClean="0"/>
              <a:t>Project concept and individual research</a:t>
            </a:r>
          </a:p>
          <a:p>
            <a:pPr marL="0" indent="0">
              <a:buNone/>
            </a:pPr>
            <a:r>
              <a:rPr lang="en-US" dirty="0" smtClean="0"/>
              <a:t>•	Today</a:t>
            </a:r>
          </a:p>
          <a:p>
            <a:pPr marL="0" indent="0">
              <a:buNone/>
            </a:pPr>
            <a:r>
              <a:rPr lang="en-US" dirty="0"/>
              <a:t>	</a:t>
            </a:r>
            <a:r>
              <a:rPr lang="en-US" dirty="0" smtClean="0"/>
              <a:t>Project pitches and forming teams</a:t>
            </a:r>
          </a:p>
          <a:p>
            <a:pPr marL="0" indent="0">
              <a:buNone/>
            </a:pPr>
            <a:r>
              <a:rPr lang="en-US" dirty="0" smtClean="0"/>
              <a:t>•</a:t>
            </a:r>
            <a:r>
              <a:rPr lang="en-US" dirty="0"/>
              <a:t>	</a:t>
            </a:r>
            <a:r>
              <a:rPr lang="en-US" dirty="0" smtClean="0"/>
              <a:t>Tue</a:t>
            </a:r>
          </a:p>
          <a:p>
            <a:pPr marL="0" indent="0">
              <a:buNone/>
            </a:pPr>
            <a:r>
              <a:rPr lang="en-US" dirty="0"/>
              <a:t>	</a:t>
            </a:r>
            <a:r>
              <a:rPr lang="en-US" dirty="0" smtClean="0"/>
              <a:t>Finalize the teams and projects </a:t>
            </a:r>
            <a:endParaRPr lang="en-US" dirty="0"/>
          </a:p>
          <a:p>
            <a:pPr marL="0" indent="0">
              <a:buNone/>
            </a:pPr>
            <a:r>
              <a:rPr lang="en-US" dirty="0" smtClean="0"/>
              <a:t>•</a:t>
            </a:r>
            <a:r>
              <a:rPr lang="en-US" dirty="0"/>
              <a:t>	Poster session: Presentation w/DIRECT faculty, (maybe) project sponsors, your </a:t>
            </a:r>
            <a:r>
              <a:rPr lang="en-US" dirty="0" err="1"/>
              <a:t>labmates</a:t>
            </a:r>
            <a:r>
              <a:rPr lang="en-US" dirty="0"/>
              <a:t> and your classmates. Location and time: TBD</a:t>
            </a:r>
          </a:p>
          <a:p>
            <a:pPr marL="0" indent="0">
              <a:buNone/>
            </a:pPr>
            <a:r>
              <a:rPr lang="en-US" dirty="0"/>
              <a:t>•	Final commit on GitHub: Turning in the </a:t>
            </a:r>
            <a:r>
              <a:rPr lang="en-US" dirty="0" smtClean="0"/>
              <a:t>project (TBD, last day of quarter?)</a:t>
            </a:r>
            <a:endParaRPr lang="en-US" altLang="en-US" dirty="0">
              <a:ea typeface="ＭＳ Ｐゴシック" charset="-128"/>
            </a:endParaRPr>
          </a:p>
        </p:txBody>
      </p:sp>
    </p:spTree>
    <p:extLst>
      <p:ext uri="{BB962C8B-B14F-4D97-AF65-F5344CB8AC3E}">
        <p14:creationId xmlns:p14="http://schemas.microsoft.com/office/powerpoint/2010/main" val="44677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Draft rubric for </a:t>
            </a:r>
            <a:r>
              <a:rPr lang="en-US" altLang="en-US" dirty="0" smtClean="0">
                <a:ea typeface="ＭＳ Ｐゴシック" charset="-128"/>
              </a:rPr>
              <a:t>2019</a:t>
            </a:r>
            <a:endParaRPr lang="en-US" altLang="en-US" dirty="0">
              <a:ea typeface="ＭＳ Ｐゴシック" charset="-128"/>
            </a:endParaRP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Rough Plan for near future</a:t>
            </a:r>
            <a:endParaRPr lang="en-US" altLang="en-US" dirty="0">
              <a:ea typeface="ＭＳ Ｐゴシック" charset="-128"/>
            </a:endParaRP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smtClean="0">
                <a:ea typeface="ＭＳ Ｐゴシック" charset="-128"/>
              </a:rPr>
              <a:t>Today:  </a:t>
            </a:r>
            <a:r>
              <a:rPr lang="en-US" altLang="en-US" dirty="0" smtClean="0">
                <a:ea typeface="ＭＳ Ｐゴシック" charset="-128"/>
              </a:rPr>
              <a:t>~</a:t>
            </a:r>
            <a:r>
              <a:rPr lang="en-US" altLang="en-US" dirty="0" smtClean="0">
                <a:ea typeface="ＭＳ Ｐゴシック" charset="-128"/>
              </a:rPr>
              <a:t>3</a:t>
            </a:r>
            <a:r>
              <a:rPr lang="en-US" altLang="en-US" dirty="0" smtClean="0">
                <a:ea typeface="ＭＳ Ｐゴシック" charset="-128"/>
              </a:rPr>
              <a:t>0 </a:t>
            </a:r>
            <a:r>
              <a:rPr lang="en-US" altLang="en-US" dirty="0">
                <a:ea typeface="ＭＳ Ｐゴシック" charset="-128"/>
              </a:rPr>
              <a:t>min of class </a:t>
            </a:r>
            <a:r>
              <a:rPr lang="en-US" altLang="en-US" dirty="0" smtClean="0">
                <a:ea typeface="ＭＳ Ｐゴシック" charset="-128"/>
              </a:rPr>
              <a:t>time.. </a:t>
            </a:r>
            <a:r>
              <a:rPr lang="en-US" altLang="en-US" dirty="0">
                <a:ea typeface="ＭＳ Ｐゴシック" charset="-128"/>
              </a:rPr>
              <a:t>Explain projects, timetable, etc. Answer any questions, independent time researching projects and discussing ideas on Slack.  May pre-form groups of 2 if interested (no larger). </a:t>
            </a:r>
            <a:endParaRPr lang="en-US" altLang="en-US" dirty="0" smtClean="0">
              <a:ea typeface="ＭＳ Ｐゴシック" charset="-128"/>
            </a:endParaRPr>
          </a:p>
          <a:p>
            <a:endParaRPr lang="en-US" altLang="en-US" dirty="0">
              <a:ea typeface="ＭＳ Ｐゴシック" charset="-128"/>
            </a:endParaRPr>
          </a:p>
          <a:p>
            <a:r>
              <a:rPr lang="en-US" altLang="en-US" dirty="0" smtClean="0">
                <a:ea typeface="ＭＳ Ｐゴシック" charset="-128"/>
              </a:rPr>
              <a:t>Later today</a:t>
            </a:r>
            <a:r>
              <a:rPr lang="en-US" altLang="en-US" smtClean="0">
                <a:ea typeface="ＭＳ Ｐゴシック" charset="-128"/>
              </a:rPr>
              <a:t>: </a:t>
            </a:r>
            <a:r>
              <a:rPr lang="en-US" altLang="en-US" smtClean="0">
                <a:ea typeface="ＭＳ Ｐゴシック" charset="-128"/>
              </a:rPr>
              <a:t>~</a:t>
            </a:r>
            <a:r>
              <a:rPr lang="en-US" altLang="en-US" smtClean="0">
                <a:ea typeface="ＭＳ Ｐゴシック" charset="-128"/>
              </a:rPr>
              <a:t>3</a:t>
            </a:r>
            <a:r>
              <a:rPr lang="en-US" altLang="en-US" smtClean="0">
                <a:ea typeface="ＭＳ Ｐゴシック" charset="-128"/>
              </a:rPr>
              <a:t>0 </a:t>
            </a:r>
            <a:r>
              <a:rPr lang="en-US" altLang="en-US" dirty="0">
                <a:ea typeface="ＭＳ Ｐゴシック" charset="-128"/>
              </a:rPr>
              <a:t>min of class </a:t>
            </a:r>
            <a:r>
              <a:rPr lang="en-US" altLang="en-US" dirty="0" smtClean="0">
                <a:ea typeface="ＭＳ Ｐゴシック" charset="-128"/>
              </a:rPr>
              <a:t>time. Opportunity </a:t>
            </a:r>
            <a:r>
              <a:rPr lang="en-US" altLang="en-US" dirty="0">
                <a:ea typeface="ＭＳ Ｐゴシック" charset="-128"/>
              </a:rPr>
              <a:t>for enterprising students to “pitch” ideas and recruit team members. </a:t>
            </a:r>
            <a:endParaRPr lang="en-US" altLang="en-US" dirty="0" smtClean="0">
              <a:ea typeface="ＭＳ Ｐゴシック" charset="-128"/>
            </a:endParaRPr>
          </a:p>
          <a:p>
            <a:endParaRPr lang="en-US" altLang="en-US" dirty="0" smtClean="0">
              <a:ea typeface="ＭＳ Ｐゴシック" charset="-128"/>
            </a:endParaRPr>
          </a:p>
          <a:p>
            <a:r>
              <a:rPr lang="en-US" altLang="en-US" dirty="0" smtClean="0">
                <a:ea typeface="ＭＳ Ｐゴシック" charset="-128"/>
              </a:rPr>
              <a:t>Students </a:t>
            </a:r>
            <a:r>
              <a:rPr lang="en-US" altLang="en-US" dirty="0">
                <a:ea typeface="ＭＳ Ｐゴシック" charset="-128"/>
              </a:rPr>
              <a:t>will contribute to a Google Sheet if they like a project and want to sign up. </a:t>
            </a:r>
            <a:r>
              <a:rPr lang="en-US" altLang="en-US" dirty="0" smtClean="0">
                <a:ea typeface="ＭＳ Ｐゴシック" charset="-128"/>
              </a:rPr>
              <a:t>Dave &amp; TAs finalize teams at the end of class.</a:t>
            </a:r>
          </a:p>
          <a:p>
            <a:endParaRPr lang="en-US" altLang="en-US" dirty="0">
              <a:ea typeface="ＭＳ Ｐゴシック" charset="-128"/>
            </a:endParaRPr>
          </a:p>
          <a:p>
            <a:r>
              <a:rPr lang="en-US" altLang="en-US" dirty="0" smtClean="0">
                <a:ea typeface="ＭＳ Ｐゴシック" charset="-128"/>
              </a:rPr>
              <a:t>Tue: Teams </a:t>
            </a:r>
            <a:r>
              <a:rPr lang="en-US" altLang="en-US" dirty="0">
                <a:ea typeface="ＭＳ Ｐゴシック" charset="-128"/>
              </a:rPr>
              <a:t>have to pitch ideas to </a:t>
            </a:r>
            <a:r>
              <a:rPr lang="en-US" altLang="en-US" dirty="0" smtClean="0">
                <a:ea typeface="ＭＳ Ｐゴシック" charset="-128"/>
              </a:rPr>
              <a:t>class/Dave/TAs </a:t>
            </a:r>
            <a:r>
              <a:rPr lang="en-US" altLang="en-US" dirty="0">
                <a:ea typeface="ＭＳ Ｐゴシック" charset="-128"/>
              </a:rPr>
              <a:t>for feedback</a:t>
            </a:r>
            <a:r>
              <a:rPr lang="en-US" altLang="en-US" dirty="0" smtClean="0">
                <a:ea typeface="ＭＳ Ｐゴシック" charset="-128"/>
              </a:rPr>
              <a:t>.</a:t>
            </a:r>
            <a:endParaRPr lang="en-US" altLang="en-US" dirty="0" smtClean="0">
              <a:ea typeface="ＭＳ Ｐゴシック" charset="-128"/>
            </a:endParaRPr>
          </a:p>
        </p:txBody>
      </p:sp>
    </p:spTree>
    <p:extLst>
      <p:ext uri="{BB962C8B-B14F-4D97-AF65-F5344CB8AC3E}">
        <p14:creationId xmlns:p14="http://schemas.microsoft.com/office/powerpoint/2010/main" val="210826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13206</TotalTime>
  <Words>342</Words>
  <Application>Microsoft Macintosh PowerPoint</Application>
  <PresentationFormat>On-screen Show (4:3)</PresentationFormat>
  <Paragraphs>34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Encode Sans Normal Black</vt:lpstr>
      <vt:lpstr>Lucida Grande</vt:lpstr>
      <vt:lpstr>ＭＳ Ｐゴシック</vt:lpstr>
      <vt:lpstr>Open Sans</vt:lpstr>
      <vt:lpstr>Arial</vt:lpstr>
      <vt:lpstr>Office Theme</vt:lpstr>
      <vt:lpstr>SEDS / DSMCER</vt:lpstr>
      <vt:lpstr>Project overview</vt:lpstr>
      <vt:lpstr>Project milestones</vt:lpstr>
      <vt:lpstr>Draft rubric for 2019</vt:lpstr>
      <vt:lpstr>Rough Plan for near future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551</cp:revision>
  <dcterms:created xsi:type="dcterms:W3CDTF">2015-01-21T04:58:27Z</dcterms:created>
  <dcterms:modified xsi:type="dcterms:W3CDTF">2019-02-07T19:17:42Z</dcterms:modified>
</cp:coreProperties>
</file>