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1" r:id="rId3"/>
    <p:sldId id="262" r:id="rId4"/>
    <p:sldId id="263"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extLst/>
  </p:cmAuthor>
  <p:cmAuthor id="2" name="David A. Beck" initials="DAB [2]" lastIdx="1" clrIdx="1">
    <p:extLst/>
  </p:cmAuthor>
  <p:cmAuthor id="3" name="David A. Beck" initials="DAB [2] [2]" lastIdx="1" clrIdx="2">
    <p:extLst/>
  </p:cmAuthor>
  <p:cmAuthor id="4" name="David A. Beck" initials="DAB [3]"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4"/>
    <p:restoredTop sz="84248"/>
  </p:normalViewPr>
  <p:slideViewPr>
    <p:cSldViewPr snapToGrid="0" snapToObjects="1">
      <p:cViewPr>
        <p:scale>
          <a:sx n="95" d="100"/>
          <a:sy n="95" d="100"/>
        </p:scale>
        <p:origin x="18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2/6/18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4E4C1-AC8F-D74E-8D15-CAC414F5A92D}" type="slidenum">
              <a:rPr lang="en-US" smtClean="0"/>
              <a:t>1</a:t>
            </a:fld>
            <a:endParaRPr lang="en-US"/>
          </a:p>
        </p:txBody>
      </p:sp>
    </p:spTree>
    <p:extLst>
      <p:ext uri="{BB962C8B-B14F-4D97-AF65-F5344CB8AC3E}">
        <p14:creationId xmlns:p14="http://schemas.microsoft.com/office/powerpoint/2010/main" val="207287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99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0753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66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4"/>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5"/>
          <a:stretch>
            <a:fillRect/>
          </a:stretch>
        </p:blipFill>
        <p:spPr>
          <a:xfrm>
            <a:off x="8248650" y="274638"/>
            <a:ext cx="876300" cy="967282"/>
          </a:xfrm>
          <a:prstGeom prst="rect">
            <a:avLst/>
          </a:prstGeom>
        </p:spPr>
      </p:pic>
      <p:sp>
        <p:nvSpPr>
          <p:cNvPr id="11" name="Rectangle 10"/>
          <p:cNvSpPr/>
          <p:nvPr userDrawn="1"/>
        </p:nvSpPr>
        <p:spPr>
          <a:xfrm>
            <a:off x="228600" y="130055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hyperlink" Target="https://uwdirect.github.io/"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082217"/>
            <a:ext cx="7772400" cy="757495"/>
          </a:xfrm>
        </p:spPr>
        <p:txBody>
          <a:bodyPr>
            <a:normAutofit/>
          </a:bodyPr>
          <a:lstStyle/>
          <a:p>
            <a:r>
              <a:rPr lang="en-US" sz="3600" dirty="0" smtClean="0"/>
              <a:t>SEDS / DSMCER</a:t>
            </a:r>
            <a:endParaRPr lang="en-US" sz="3600" dirty="0"/>
          </a:p>
        </p:txBody>
      </p:sp>
      <p:sp>
        <p:nvSpPr>
          <p:cNvPr id="3" name="Subtitle 2"/>
          <p:cNvSpPr>
            <a:spLocks noGrp="1"/>
          </p:cNvSpPr>
          <p:nvPr>
            <p:ph type="subTitle" idx="1"/>
          </p:nvPr>
        </p:nvSpPr>
        <p:spPr>
          <a:xfrm>
            <a:off x="228600" y="5259946"/>
            <a:ext cx="8705850" cy="1150453"/>
          </a:xfrm>
        </p:spPr>
        <p:txBody>
          <a:bodyPr>
            <a:normAutofit lnSpcReduction="10000"/>
          </a:bodyPr>
          <a:lstStyle/>
          <a:p>
            <a:r>
              <a:rPr lang="en-US" dirty="0" smtClean="0"/>
              <a:t>David A. C. Beck (dacb)</a:t>
            </a:r>
          </a:p>
          <a:p>
            <a:r>
              <a:rPr lang="en-US" dirty="0" smtClean="0"/>
              <a:t>Chemical Engineering &amp; </a:t>
            </a:r>
            <a:r>
              <a:rPr lang="en-US" dirty="0" err="1" smtClean="0"/>
              <a:t>eScience</a:t>
            </a:r>
            <a:r>
              <a:rPr lang="en-US" dirty="0" smtClean="0"/>
              <a:t> Institute</a:t>
            </a:r>
            <a:endParaRPr lang="en-US" dirty="0"/>
          </a:p>
        </p:txBody>
      </p:sp>
      <p:sp>
        <p:nvSpPr>
          <p:cNvPr id="6" name="Rectangle 5"/>
          <p:cNvSpPr/>
          <p:nvPr/>
        </p:nvSpPr>
        <p:spPr>
          <a:xfrm>
            <a:off x="0" y="192900"/>
            <a:ext cx="9144000" cy="143067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5759670" y="1261298"/>
            <a:ext cx="2837792" cy="646331"/>
          </a:xfrm>
          <a:prstGeom prst="rect">
            <a:avLst/>
          </a:prstGeom>
          <a:noFill/>
        </p:spPr>
        <p:txBody>
          <a:bodyPr wrap="square" rtlCol="0">
            <a:spAutoFit/>
          </a:bodyPr>
          <a:lstStyle/>
          <a:p>
            <a:pPr algn="ctr"/>
            <a:r>
              <a:rPr lang="en-US" smtClean="0"/>
              <a:t>Advancing data-intensive </a:t>
            </a:r>
            <a:r>
              <a:rPr lang="en-US" dirty="0" smtClean="0"/>
              <a:t>discovery in all fields</a:t>
            </a:r>
            <a:endParaRPr lang="en-US" dirty="0"/>
          </a:p>
        </p:txBody>
      </p:sp>
      <p:sp>
        <p:nvSpPr>
          <p:cNvPr id="8" name="TextBox 7"/>
          <p:cNvSpPr txBox="1"/>
          <p:nvPr/>
        </p:nvSpPr>
        <p:spPr>
          <a:xfrm>
            <a:off x="594360" y="1271446"/>
            <a:ext cx="2636688" cy="646331"/>
          </a:xfrm>
          <a:prstGeom prst="rect">
            <a:avLst/>
          </a:prstGeom>
          <a:noFill/>
        </p:spPr>
        <p:txBody>
          <a:bodyPr wrap="square" rtlCol="0">
            <a:spAutoFit/>
          </a:bodyPr>
          <a:lstStyle/>
          <a:p>
            <a:pPr algn="ctr"/>
            <a:r>
              <a:rPr lang="en-US" dirty="0"/>
              <a:t>Knowledge and solutions for a changing world</a:t>
            </a:r>
          </a:p>
        </p:txBody>
      </p:sp>
      <p:pic>
        <p:nvPicPr>
          <p:cNvPr id="4" name="Picture 3"/>
          <p:cNvPicPr>
            <a:picLocks noChangeAspect="1"/>
          </p:cNvPicPr>
          <p:nvPr/>
        </p:nvPicPr>
        <p:blipFill>
          <a:blip r:embed="rId3"/>
          <a:stretch>
            <a:fillRect/>
          </a:stretch>
        </p:blipFill>
        <p:spPr>
          <a:xfrm>
            <a:off x="1387178" y="339363"/>
            <a:ext cx="965200" cy="952500"/>
          </a:xfrm>
          <a:prstGeom prst="rect">
            <a:avLst/>
          </a:prstGeom>
        </p:spPr>
      </p:pic>
      <p:pic>
        <p:nvPicPr>
          <p:cNvPr id="5" name="Picture 4"/>
          <p:cNvPicPr>
            <a:picLocks noChangeAspect="1"/>
          </p:cNvPicPr>
          <p:nvPr/>
        </p:nvPicPr>
        <p:blipFill>
          <a:blip r:embed="rId4"/>
          <a:stretch>
            <a:fillRect/>
          </a:stretch>
        </p:blipFill>
        <p:spPr>
          <a:xfrm>
            <a:off x="6679139" y="355598"/>
            <a:ext cx="876300" cy="967282"/>
          </a:xfrm>
          <a:prstGeom prst="rect">
            <a:avLst/>
          </a:prstGeom>
        </p:spPr>
      </p:pic>
      <p:pic>
        <p:nvPicPr>
          <p:cNvPr id="9" name="Picture 8"/>
          <p:cNvPicPr>
            <a:picLocks noChangeAspect="1"/>
          </p:cNvPicPr>
          <p:nvPr/>
        </p:nvPicPr>
        <p:blipFill>
          <a:blip r:embed="rId5"/>
          <a:stretch>
            <a:fillRect/>
          </a:stretch>
        </p:blipFill>
        <p:spPr>
          <a:xfrm>
            <a:off x="3822232" y="204582"/>
            <a:ext cx="1418994" cy="1418994"/>
          </a:xfrm>
          <a:prstGeom prst="rect">
            <a:avLst/>
          </a:prstGeom>
        </p:spPr>
      </p:pic>
      <p:sp>
        <p:nvSpPr>
          <p:cNvPr id="10" name="TextBox 9"/>
          <p:cNvSpPr txBox="1"/>
          <p:nvPr/>
        </p:nvSpPr>
        <p:spPr>
          <a:xfrm>
            <a:off x="3390984" y="1623576"/>
            <a:ext cx="2218676" cy="369332"/>
          </a:xfrm>
          <a:prstGeom prst="rect">
            <a:avLst/>
          </a:prstGeom>
          <a:noFill/>
        </p:spPr>
        <p:txBody>
          <a:bodyPr wrap="square" rtlCol="0">
            <a:spAutoFit/>
          </a:bodyPr>
          <a:lstStyle/>
          <a:p>
            <a:pPr algn="ctr"/>
            <a:r>
              <a:rPr lang="en-US" dirty="0" smtClean="0"/>
              <a:t>Be boundless</a:t>
            </a:r>
            <a:endParaRPr lang="en-US" dirty="0"/>
          </a:p>
        </p:txBody>
      </p:sp>
      <p:sp>
        <p:nvSpPr>
          <p:cNvPr id="11" name="Rectangle 10"/>
          <p:cNvSpPr/>
          <p:nvPr/>
        </p:nvSpPr>
        <p:spPr>
          <a:xfrm>
            <a:off x="228600" y="486264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3" name="Rectangle 12"/>
          <p:cNvSpPr/>
          <p:nvPr/>
        </p:nvSpPr>
        <p:spPr>
          <a:xfrm>
            <a:off x="228600" y="2976193"/>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14" name="Title 1"/>
          <p:cNvSpPr txBox="1">
            <a:spLocks/>
          </p:cNvSpPr>
          <p:nvPr/>
        </p:nvSpPr>
        <p:spPr>
          <a:xfrm>
            <a:off x="228600" y="2812059"/>
            <a:ext cx="8705850" cy="21733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smtClean="0"/>
              <a:t>UW DIRECT</a:t>
            </a:r>
          </a:p>
          <a:p>
            <a:r>
              <a:rPr lang="en-US" sz="2400" dirty="0" smtClean="0"/>
              <a:t>(</a:t>
            </a:r>
            <a:r>
              <a:rPr lang="en-US" sz="2400" dirty="0"/>
              <a:t>Discuss, Illustrate, Respect, Explore, Collaborate and Trust</a:t>
            </a:r>
            <a:r>
              <a:rPr lang="en-US" sz="2400" dirty="0" smtClean="0"/>
              <a:t>) </a:t>
            </a:r>
            <a:endParaRPr lang="en-US" sz="2400" dirty="0" smtClean="0"/>
          </a:p>
          <a:p>
            <a:r>
              <a:rPr lang="en-US" sz="3600" dirty="0">
                <a:hlinkClick r:id="rId6"/>
              </a:rPr>
              <a:t>https://</a:t>
            </a:r>
            <a:r>
              <a:rPr lang="en-US" sz="3600" dirty="0" smtClean="0">
                <a:hlinkClick r:id="rId6"/>
              </a:rPr>
              <a:t>uwdirect.github.io</a:t>
            </a:r>
            <a:endParaRPr lang="en-US" sz="3600" dirty="0" smtClean="0"/>
          </a:p>
        </p:txBody>
      </p:sp>
    </p:spTree>
    <p:extLst>
      <p:ext uri="{BB962C8B-B14F-4D97-AF65-F5344CB8AC3E}">
        <p14:creationId xmlns:p14="http://schemas.microsoft.com/office/powerpoint/2010/main" val="18605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overview</a:t>
            </a:r>
            <a:endParaRPr lang="en-US" altLang="en-US" dirty="0">
              <a:ea typeface="ＭＳ Ｐゴシック" charset="-128"/>
            </a:endParaRP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r>
              <a:rPr lang="en-US" altLang="en-US" dirty="0">
                <a:ea typeface="ＭＳ Ｐゴシック" charset="-128"/>
              </a:rPr>
              <a:t>Project description and requirement: Your DIRECT course project will be performed in teams of 4 (there may be one team of 3) with a goal of giving you practical experience in software development and application of Data Science tools to a problem of practical interest.  </a:t>
            </a:r>
          </a:p>
          <a:p>
            <a:endParaRPr lang="en-US" altLang="en-US" dirty="0">
              <a:ea typeface="ＭＳ Ｐゴシック" charset="-128"/>
            </a:endParaRPr>
          </a:p>
          <a:p>
            <a:r>
              <a:rPr lang="en-US" altLang="en-US" dirty="0">
                <a:ea typeface="ＭＳ Ｐゴシック" charset="-128"/>
              </a:rPr>
              <a:t>The projects are nearly completely open-ended! You could work with some of the data sets we have talked about it class, find your own data, use data from research.  What you do with the data is up to you as well!  Outcome:  A team based piece of software (written in Python and developed on GitHub) that uses SEDS and DSMCER course materials on a project related to materials and/or clean energy.   Projects should include a “complex” data set (definition of “complexity” subject to instructor approval) </a:t>
            </a:r>
          </a:p>
          <a:p>
            <a:endParaRPr lang="en-US" altLang="en-US" dirty="0">
              <a:ea typeface="ＭＳ Ｐゴシック" charset="-128"/>
            </a:endParaRPr>
          </a:p>
          <a:p>
            <a:r>
              <a:rPr lang="en-US" altLang="en-US" dirty="0">
                <a:ea typeface="ＭＳ Ｐゴシック" charset="-128"/>
              </a:rPr>
              <a:t>You will work on project teams that will be assigned according to the 2/1,2/6,2/8 class sessions.  The projects should have significant scope and take several weeks to complete (which is why we are starting them now!) </a:t>
            </a:r>
          </a:p>
        </p:txBody>
      </p:sp>
    </p:spTree>
    <p:extLst>
      <p:ext uri="{BB962C8B-B14F-4D97-AF65-F5344CB8AC3E}">
        <p14:creationId xmlns:p14="http://schemas.microsoft.com/office/powerpoint/2010/main" val="133014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milestones</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buNone/>
            </a:pPr>
            <a:r>
              <a:rPr lang="en-US" dirty="0"/>
              <a:t>•	</a:t>
            </a:r>
            <a:r>
              <a:rPr lang="en-US" dirty="0" smtClean="0"/>
              <a:t>Last Thu: </a:t>
            </a:r>
            <a:r>
              <a:rPr lang="en-US" dirty="0"/>
              <a:t>Project concept and individual research</a:t>
            </a:r>
          </a:p>
          <a:p>
            <a:pPr marL="0" indent="0">
              <a:buNone/>
            </a:pPr>
            <a:r>
              <a:rPr lang="en-US" dirty="0"/>
              <a:t>•	</a:t>
            </a:r>
            <a:r>
              <a:rPr lang="en-US" dirty="0" smtClean="0"/>
              <a:t>Today: </a:t>
            </a:r>
            <a:r>
              <a:rPr lang="en-US" dirty="0"/>
              <a:t>Project pitches and forming teams</a:t>
            </a:r>
          </a:p>
          <a:p>
            <a:pPr marL="0" indent="0">
              <a:buNone/>
            </a:pPr>
            <a:r>
              <a:rPr lang="en-US" dirty="0"/>
              <a:t>•	</a:t>
            </a:r>
            <a:r>
              <a:rPr lang="en-US" dirty="0" smtClean="0"/>
              <a:t> Thu: </a:t>
            </a:r>
            <a:r>
              <a:rPr lang="en-US" dirty="0"/>
              <a:t>Team pitches of basic idea </a:t>
            </a:r>
          </a:p>
          <a:p>
            <a:pPr marL="0" indent="0">
              <a:buNone/>
            </a:pPr>
            <a:r>
              <a:rPr lang="en-US" dirty="0" smtClean="0"/>
              <a:t>•</a:t>
            </a:r>
            <a:r>
              <a:rPr lang="en-US" dirty="0"/>
              <a:t>	Poster session: Presentation w/DIRECT faculty, (maybe) project sponsors, your </a:t>
            </a:r>
            <a:r>
              <a:rPr lang="en-US" dirty="0" err="1"/>
              <a:t>labmates</a:t>
            </a:r>
            <a:r>
              <a:rPr lang="en-US" dirty="0"/>
              <a:t> and your classmates. Location and time: TBD</a:t>
            </a:r>
          </a:p>
          <a:p>
            <a:pPr marL="0" indent="0">
              <a:buNone/>
            </a:pPr>
            <a:r>
              <a:rPr lang="en-US" dirty="0"/>
              <a:t>•	Final commit on GitHub: Turning in the </a:t>
            </a:r>
            <a:r>
              <a:rPr lang="en-US" dirty="0" smtClean="0"/>
              <a:t>project (TBD, last day of quarter?)</a:t>
            </a:r>
            <a:endParaRPr lang="en-US" altLang="en-US" dirty="0">
              <a:ea typeface="ＭＳ Ｐゴシック" charset="-128"/>
            </a:endParaRPr>
          </a:p>
        </p:txBody>
      </p:sp>
    </p:spTree>
    <p:extLst>
      <p:ext uri="{BB962C8B-B14F-4D97-AF65-F5344CB8AC3E}">
        <p14:creationId xmlns:p14="http://schemas.microsoft.com/office/powerpoint/2010/main" val="44677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Draft rubric for 2018</a:t>
            </a:r>
            <a:endParaRPr lang="en-US" altLang="en-US" dirty="0">
              <a:ea typeface="ＭＳ Ｐゴシック" charset="-128"/>
            </a:endParaRPr>
          </a:p>
        </p:txBody>
      </p:sp>
      <p:pic>
        <p:nvPicPr>
          <p:cNvPr id="4" name="Picture 3"/>
          <p:cNvPicPr/>
          <p:nvPr/>
        </p:nvPicPr>
        <p:blipFill>
          <a:blip r:embed="rId2"/>
          <a:stretch>
            <a:fillRect/>
          </a:stretch>
        </p:blipFill>
        <p:spPr>
          <a:xfrm>
            <a:off x="1280626" y="1644383"/>
            <a:ext cx="6582747" cy="4671105"/>
          </a:xfrm>
          <a:prstGeom prst="rect">
            <a:avLst/>
          </a:prstGeom>
        </p:spPr>
      </p:pic>
    </p:spTree>
    <p:extLst>
      <p:ext uri="{BB962C8B-B14F-4D97-AF65-F5344CB8AC3E}">
        <p14:creationId xmlns:p14="http://schemas.microsoft.com/office/powerpoint/2010/main" val="178607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ea typeface="ＭＳ Ｐゴシック" charset="-128"/>
              </a:rPr>
              <a:t>Rough Plan for near future</a:t>
            </a:r>
            <a:endParaRPr lang="en-US" altLang="en-US" dirty="0">
              <a:ea typeface="ＭＳ Ｐゴシック" charset="-128"/>
            </a:endParaRP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r>
              <a:rPr lang="en-US" altLang="en-US" dirty="0" smtClean="0">
                <a:ea typeface="ＭＳ Ｐゴシック" charset="-128"/>
              </a:rPr>
              <a:t>Today:  </a:t>
            </a:r>
            <a:r>
              <a:rPr lang="en-US" altLang="en-US" dirty="0">
                <a:ea typeface="ＭＳ Ｐゴシック" charset="-128"/>
              </a:rPr>
              <a:t>40 min of class </a:t>
            </a:r>
            <a:r>
              <a:rPr lang="en-US" altLang="en-US" dirty="0" smtClean="0">
                <a:ea typeface="ＭＳ Ｐゴシック" charset="-128"/>
              </a:rPr>
              <a:t>time.. </a:t>
            </a:r>
            <a:r>
              <a:rPr lang="en-US" altLang="en-US" dirty="0">
                <a:ea typeface="ＭＳ Ｐゴシック" charset="-128"/>
              </a:rPr>
              <a:t>Explain projects, timetable, etc. Answer any questions, independent time researching projects and discussing ideas on Slack.  May pre-form groups of 2 if interested (no larger). </a:t>
            </a:r>
            <a:endParaRPr lang="en-US" altLang="en-US" dirty="0" smtClean="0">
              <a:ea typeface="ＭＳ Ｐゴシック" charset="-128"/>
            </a:endParaRPr>
          </a:p>
          <a:p>
            <a:r>
              <a:rPr lang="en-US" altLang="en-US" dirty="0" smtClean="0">
                <a:ea typeface="ＭＳ Ｐゴシック" charset="-128"/>
              </a:rPr>
              <a:t>Rest of class</a:t>
            </a:r>
            <a:r>
              <a:rPr lang="en-US" altLang="en-US" dirty="0">
                <a:ea typeface="ＭＳ Ｐゴシック" charset="-128"/>
              </a:rPr>
              <a:t>:</a:t>
            </a:r>
            <a:r>
              <a:rPr lang="en-US" altLang="en-US" dirty="0" smtClean="0">
                <a:ea typeface="ＭＳ Ｐゴシック" charset="-128"/>
              </a:rPr>
              <a:t> Distributions</a:t>
            </a:r>
            <a:endParaRPr lang="en-US" altLang="en-US" dirty="0">
              <a:ea typeface="ＭＳ Ｐゴシック" charset="-128"/>
            </a:endParaRPr>
          </a:p>
          <a:p>
            <a:endParaRPr lang="en-US" altLang="en-US" dirty="0">
              <a:ea typeface="ＭＳ Ｐゴシック" charset="-128"/>
            </a:endParaRPr>
          </a:p>
          <a:p>
            <a:r>
              <a:rPr lang="en-US" altLang="en-US" dirty="0" smtClean="0">
                <a:ea typeface="ＭＳ Ｐゴシック" charset="-128"/>
              </a:rPr>
              <a:t>Later today: </a:t>
            </a:r>
            <a:r>
              <a:rPr lang="en-US" altLang="en-US" dirty="0">
                <a:ea typeface="ＭＳ Ｐゴシック" charset="-128"/>
              </a:rPr>
              <a:t>40 min of class </a:t>
            </a:r>
            <a:r>
              <a:rPr lang="en-US" altLang="en-US" dirty="0" smtClean="0">
                <a:ea typeface="ＭＳ Ｐゴシック" charset="-128"/>
              </a:rPr>
              <a:t>time. Opportunity </a:t>
            </a:r>
            <a:r>
              <a:rPr lang="en-US" altLang="en-US" dirty="0">
                <a:ea typeface="ＭＳ Ｐゴシック" charset="-128"/>
              </a:rPr>
              <a:t>for enterprising students to “pitch” ideas and recruit team members. We especially </a:t>
            </a:r>
            <a:r>
              <a:rPr lang="en-US" altLang="en-US" dirty="0" smtClean="0">
                <a:ea typeface="ＭＳ Ｐゴシック" charset="-128"/>
              </a:rPr>
              <a:t>want ESL </a:t>
            </a:r>
            <a:r>
              <a:rPr lang="en-US" altLang="en-US" dirty="0">
                <a:ea typeface="ＭＳ Ｐゴシック" charset="-128"/>
              </a:rPr>
              <a:t>students to participate and note we recognize their skills / abilities even if they are still new at English – great opportunity to practice and get feedback! Students will contribute to a Google Sheet if they like a project and want to sign up. </a:t>
            </a:r>
            <a:r>
              <a:rPr lang="en-US" altLang="en-US" dirty="0" smtClean="0">
                <a:ea typeface="ＭＳ Ｐゴシック" charset="-128"/>
              </a:rPr>
              <a:t>Dave &amp; TAs finalize teams at the end of class.</a:t>
            </a:r>
          </a:p>
          <a:p>
            <a:r>
              <a:rPr lang="en-US" altLang="en-US" dirty="0" smtClean="0">
                <a:ea typeface="ＭＳ Ｐゴシック" charset="-128"/>
              </a:rPr>
              <a:t>Rest of class: Distributions + K nearest neighbor</a:t>
            </a:r>
            <a:endParaRPr lang="en-US" altLang="en-US" dirty="0">
              <a:ea typeface="ＭＳ Ｐゴシック" charset="-128"/>
            </a:endParaRPr>
          </a:p>
          <a:p>
            <a:endParaRPr lang="en-US" altLang="en-US" dirty="0">
              <a:ea typeface="ＭＳ Ｐゴシック" charset="-128"/>
            </a:endParaRPr>
          </a:p>
          <a:p>
            <a:r>
              <a:rPr lang="en-US" altLang="en-US" dirty="0" smtClean="0">
                <a:ea typeface="ＭＳ Ｐゴシック" charset="-128"/>
              </a:rPr>
              <a:t>Thu: </a:t>
            </a:r>
            <a:r>
              <a:rPr lang="en-US" altLang="en-US" dirty="0">
                <a:ea typeface="ＭＳ Ｐゴシック" charset="-128"/>
              </a:rPr>
              <a:t>40 min of class </a:t>
            </a:r>
            <a:r>
              <a:rPr lang="en-US" altLang="en-US" dirty="0" smtClean="0">
                <a:ea typeface="ＭＳ Ｐゴシック" charset="-128"/>
              </a:rPr>
              <a:t>time. </a:t>
            </a:r>
            <a:r>
              <a:rPr lang="en-US" altLang="en-US" dirty="0">
                <a:ea typeface="ＭＳ Ｐゴシック" charset="-128"/>
              </a:rPr>
              <a:t>Teams have to pitch ideas to </a:t>
            </a:r>
            <a:r>
              <a:rPr lang="en-US" altLang="en-US" dirty="0" smtClean="0">
                <a:ea typeface="ＭＳ Ｐゴシック" charset="-128"/>
              </a:rPr>
              <a:t>class/Dave/TAs </a:t>
            </a:r>
            <a:r>
              <a:rPr lang="en-US" altLang="en-US" dirty="0">
                <a:ea typeface="ＭＳ Ｐゴシック" charset="-128"/>
              </a:rPr>
              <a:t>for feedback</a:t>
            </a:r>
            <a:r>
              <a:rPr lang="en-US" altLang="en-US" dirty="0" smtClean="0">
                <a:ea typeface="ＭＳ Ｐゴシック" charset="-128"/>
              </a:rPr>
              <a:t>.</a:t>
            </a:r>
          </a:p>
          <a:p>
            <a:r>
              <a:rPr lang="en-US" altLang="en-US" dirty="0" smtClean="0">
                <a:ea typeface="ＭＳ Ｐゴシック" charset="-128"/>
              </a:rPr>
              <a:t>Rest of class: K nearest neighbor, </a:t>
            </a:r>
            <a:r>
              <a:rPr lang="en-US" altLang="en-US" smtClean="0">
                <a:ea typeface="ＭＳ Ｐゴシック" charset="-128"/>
              </a:rPr>
              <a:t>version control II</a:t>
            </a:r>
            <a:endParaRPr lang="en-US" altLang="en-US" dirty="0">
              <a:ea typeface="ＭＳ Ｐゴシック" charset="-128"/>
            </a:endParaRPr>
          </a:p>
        </p:txBody>
      </p:sp>
    </p:spTree>
    <p:extLst>
      <p:ext uri="{BB962C8B-B14F-4D97-AF65-F5344CB8AC3E}">
        <p14:creationId xmlns:p14="http://schemas.microsoft.com/office/powerpoint/2010/main" val="2108263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13132</TotalTime>
  <Words>420</Words>
  <Application>Microsoft Macintosh PowerPoint</Application>
  <PresentationFormat>On-screen Show (4:3)</PresentationFormat>
  <Paragraphs>32</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Encode Sans Normal Black</vt:lpstr>
      <vt:lpstr>Lucida Grande</vt:lpstr>
      <vt:lpstr>ＭＳ Ｐゴシック</vt:lpstr>
      <vt:lpstr>Open Sans</vt:lpstr>
      <vt:lpstr>Arial</vt:lpstr>
      <vt:lpstr>Office Theme</vt:lpstr>
      <vt:lpstr>SEDS / DSMCER</vt:lpstr>
      <vt:lpstr>Project overview</vt:lpstr>
      <vt:lpstr>Project milestones</vt:lpstr>
      <vt:lpstr>Draft rubric for 2018</vt:lpstr>
      <vt:lpstr>Rough Plan for near future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A Beck</cp:lastModifiedBy>
  <cp:revision>547</cp:revision>
  <dcterms:created xsi:type="dcterms:W3CDTF">2015-01-21T04:58:27Z</dcterms:created>
  <dcterms:modified xsi:type="dcterms:W3CDTF">2018-02-06T18:22:45Z</dcterms:modified>
</cp:coreProperties>
</file>