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ografias.com/trabajos11/basda/basda.shtml" TargetMode="External"/><Relationship Id="rId13" Type="http://schemas.openxmlformats.org/officeDocument/2006/relationships/hyperlink" Target="http://www.monografias.com/trabajos11/sercli/sercli.shtml" TargetMode="External"/><Relationship Id="rId3" Type="http://schemas.openxmlformats.org/officeDocument/2006/relationships/hyperlink" Target="http://www.monografias.com/trabajos15/mantenimiento-industrial/mantenimiento-industrial.shtml" TargetMode="External"/><Relationship Id="rId7" Type="http://schemas.openxmlformats.org/officeDocument/2006/relationships/hyperlink" Target="http://www.monografias.com/trabajos11/teosis/teosis.shtml" TargetMode="External"/><Relationship Id="rId12" Type="http://schemas.openxmlformats.org/officeDocument/2006/relationships/hyperlink" Target="http://www.monografias.com/trabajos2/mercambiario/mercambiario.shtml" TargetMode="External"/><Relationship Id="rId2" Type="http://schemas.openxmlformats.org/officeDocument/2006/relationships/hyperlink" Target="http://www.monografias.com/trabajos11/curinfa/curinfa.shtml" TargetMode="External"/><Relationship Id="rId16" Type="http://schemas.openxmlformats.org/officeDocument/2006/relationships/hyperlink" Target="http://www.monografias.com/trabajos10/poli/poli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ografias.com/trabajos15/indicad-evaluacion/indicad-evaluacion.shtml" TargetMode="External"/><Relationship Id="rId11" Type="http://schemas.openxmlformats.org/officeDocument/2006/relationships/hyperlink" Target="http://www.monografias.com/trabajos12/elproduc/elproduc.shtml" TargetMode="External"/><Relationship Id="rId5" Type="http://schemas.openxmlformats.org/officeDocument/2006/relationships/hyperlink" Target="http://www.monografias.com/Computacion/Software/" TargetMode="External"/><Relationship Id="rId15" Type="http://schemas.openxmlformats.org/officeDocument/2006/relationships/hyperlink" Target="http://www.monografias.com/trabajos14/administ-procesos/administ-procesos.shtml#PROCE" TargetMode="External"/><Relationship Id="rId10" Type="http://schemas.openxmlformats.org/officeDocument/2006/relationships/hyperlink" Target="http://www.monografias.com/trabajos12/elorigest/elorigest.shtml" TargetMode="External"/><Relationship Id="rId4" Type="http://schemas.openxmlformats.org/officeDocument/2006/relationships/hyperlink" Target="http://www.monografias.com/Computacion/Hardware/" TargetMode="External"/><Relationship Id="rId9" Type="http://schemas.openxmlformats.org/officeDocument/2006/relationships/hyperlink" Target="http://www.monografias.com/trabajos13/cinemat/cinemat2.shtml#TEORICO" TargetMode="External"/><Relationship Id="rId14" Type="http://schemas.openxmlformats.org/officeDocument/2006/relationships/hyperlink" Target="http://www.monografias.com/trabajos6/napro/napro.s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3026546"/>
          </a:xfrm>
        </p:spPr>
        <p:txBody>
          <a:bodyPr/>
          <a:lstStyle/>
          <a:p>
            <a:r>
              <a:rPr lang="es-GT" sz="3600" dirty="0" smtClean="0"/>
              <a:t>Nombre: Jonathan Amadeo</a:t>
            </a:r>
            <a:br>
              <a:rPr lang="es-GT" sz="3600" dirty="0" smtClean="0"/>
            </a:br>
            <a:r>
              <a:rPr lang="es-GT" sz="3600" dirty="0" smtClean="0"/>
              <a:t>Apellidos: Blanco Cano </a:t>
            </a:r>
            <a:br>
              <a:rPr lang="es-GT" sz="3600" dirty="0" smtClean="0"/>
            </a:br>
            <a:r>
              <a:rPr lang="es-GT" sz="3600" dirty="0" smtClean="0"/>
              <a:t>Grado: 5to Baco </a:t>
            </a:r>
            <a:br>
              <a:rPr lang="es-GT" sz="3600" dirty="0" smtClean="0"/>
            </a:br>
            <a:r>
              <a:rPr lang="es-GT" sz="3600" dirty="0" smtClean="0"/>
              <a:t>Sección: “B”</a:t>
            </a:r>
            <a:r>
              <a:rPr lang="es-GT" sz="1400" dirty="0" smtClean="0"/>
              <a:t/>
            </a:r>
            <a:br>
              <a:rPr lang="es-GT" sz="1400" dirty="0" smtClean="0"/>
            </a:br>
            <a:endParaRPr lang="es-GT" sz="1400" dirty="0"/>
          </a:p>
        </p:txBody>
      </p:sp>
    </p:spTree>
    <p:extLst>
      <p:ext uri="{BB962C8B-B14F-4D97-AF65-F5344CB8AC3E}">
        <p14:creationId xmlns:p14="http://schemas.microsoft.com/office/powerpoint/2010/main" val="3396054590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387718"/>
          </a:xfrm>
        </p:spPr>
        <p:txBody>
          <a:bodyPr/>
          <a:lstStyle/>
          <a:p>
            <a:r>
              <a:rPr lang="es-GT" sz="1600" dirty="0" smtClean="0"/>
              <a:t>El mantenimiento del computo es una actividad que se debe realizar con mas frecuencia y así poder tener un buen desempeño en el computador </a:t>
            </a:r>
            <a:r>
              <a:rPr lang="es-GT" sz="1600" smtClean="0"/>
              <a:t>y así </a:t>
            </a:r>
            <a:r>
              <a:rPr lang="es-GT" sz="1600" dirty="0" smtClean="0"/>
              <a:t>poder detectar cualquier defecto a su tiempo debido </a:t>
            </a:r>
            <a:endParaRPr lang="es-GT" sz="1600" dirty="0"/>
          </a:p>
        </p:txBody>
      </p:sp>
      <p:sp>
        <p:nvSpPr>
          <p:cNvPr id="4" name="Rectángulo 3"/>
          <p:cNvSpPr/>
          <p:nvPr/>
        </p:nvSpPr>
        <p:spPr>
          <a:xfrm>
            <a:off x="3609005" y="2141660"/>
            <a:ext cx="4982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39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475989"/>
            <a:ext cx="11173217" cy="5913875"/>
          </a:xfrm>
        </p:spPr>
      </p:pic>
      <p:sp>
        <p:nvSpPr>
          <p:cNvPr id="4" name="Rectángulo 3"/>
          <p:cNvSpPr/>
          <p:nvPr/>
        </p:nvSpPr>
        <p:spPr>
          <a:xfrm rot="20143992">
            <a:off x="764448" y="2967335"/>
            <a:ext cx="10663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TIPOS DE MANTENIMIENTOS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321973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i="1" dirty="0"/>
              <a:t>El Mantenimiento detectivo es una estrategia alternativa a la hora de reducir la consecuencia negativa, producto de las fallas simultáneas que ocurren en dispositivos de seguridad o dispositivos redundantes</a:t>
            </a:r>
            <a:r>
              <a:rPr lang="es-GT" dirty="0"/>
              <a:t>.</a:t>
            </a:r>
          </a:p>
          <a:p>
            <a:r>
              <a:rPr lang="es-GT" dirty="0"/>
              <a:t>De acuerdo al ingeniero Alejandro Pistarelli, durante </a:t>
            </a:r>
            <a:r>
              <a:rPr lang="es-GT" b="1" i="1" dirty="0"/>
              <a:t>XIV Congreso Internacional de Mantenimiento y Expomantener 2012</a:t>
            </a:r>
            <a:r>
              <a:rPr lang="es-GT" dirty="0"/>
              <a:t>, este tipo de metodología es vital a la hora de reducir las consecuencias de los fallos ocultos, sin embargo, su aplicabilidad en cuanto a Mantenimiento se deriva específicamente en dispositivos redundantes y de protección, en los cuales pueden ocurrir fallos que pasan inadvertidos.</a:t>
            </a:r>
          </a:p>
          <a:p>
            <a:r>
              <a:rPr lang="es-GT" i="1" dirty="0"/>
              <a:t>"La estrategia surge como una alternativa a los tipos de estrategia de Mantenimiento tradicionales como el Mantenimiento preventivo y se basan en variables diferentes a los manejos tradicionales"</a:t>
            </a:r>
            <a:r>
              <a:rPr lang="es-GT" dirty="0"/>
              <a:t>: Aseguró el experto.</a:t>
            </a:r>
          </a:p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1938450" y="1359637"/>
            <a:ext cx="83150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MANTENIMIENTO DEDUCTIVO</a:t>
            </a:r>
            <a:endParaRPr lang="es-E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546233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CARACTERISTICAS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/>
              <a:t> Mantenimiento </a:t>
            </a:r>
            <a:r>
              <a:rPr lang="es-GT" dirty="0" smtClean="0"/>
              <a:t>Detectivo Aparece </a:t>
            </a:r>
            <a:r>
              <a:rPr lang="es-GT" dirty="0"/>
              <a:t>en la Literatura Técnica a partir de la década del 90, la </a:t>
            </a:r>
            <a:r>
              <a:rPr lang="es-GT" dirty="0" smtClean="0"/>
              <a:t>palabra detectivo </a:t>
            </a:r>
            <a:r>
              <a:rPr lang="es-GT" dirty="0"/>
              <a:t>esta relacionada con la palabra detectar y puede </a:t>
            </a:r>
            <a:r>
              <a:rPr lang="es-GT" dirty="0" smtClean="0"/>
              <a:t>significar</a:t>
            </a:r>
          </a:p>
          <a:p>
            <a:r>
              <a:rPr lang="es-GT" dirty="0" smtClean="0"/>
              <a:t>Es </a:t>
            </a:r>
            <a:r>
              <a:rPr lang="es-GT" dirty="0"/>
              <a:t>la </a:t>
            </a:r>
            <a:r>
              <a:rPr lang="es-GT" dirty="0" smtClean="0"/>
              <a:t>acción </a:t>
            </a:r>
            <a:r>
              <a:rPr lang="es-GT" dirty="0"/>
              <a:t>de un sistema de </a:t>
            </a:r>
            <a:r>
              <a:rPr lang="es-GT" dirty="0" smtClean="0"/>
              <a:t>protección percibidles </a:t>
            </a:r>
            <a:r>
              <a:rPr lang="es-GT" dirty="0"/>
              <a:t>por el personal </a:t>
            </a:r>
            <a:r>
              <a:rPr lang="es-GT" dirty="0" smtClean="0"/>
              <a:t>de operación </a:t>
            </a:r>
            <a:r>
              <a:rPr lang="es-GT" dirty="0"/>
              <a:t>y mantenimiento</a:t>
            </a:r>
            <a:r>
              <a:rPr lang="es-GT" dirty="0" smtClean="0"/>
              <a:t>!</a:t>
            </a:r>
          </a:p>
          <a:p>
            <a:r>
              <a:rPr lang="es-GT" dirty="0" smtClean="0"/>
              <a:t>De </a:t>
            </a:r>
            <a:r>
              <a:rPr lang="es-GT" dirty="0"/>
              <a:t>ese modo tareas </a:t>
            </a:r>
            <a:r>
              <a:rPr lang="es-GT" dirty="0" smtClean="0"/>
              <a:t>efectuadas </a:t>
            </a:r>
            <a:r>
              <a:rPr lang="es-GT" dirty="0"/>
              <a:t>para </a:t>
            </a:r>
            <a:r>
              <a:rPr lang="es-GT" dirty="0" smtClean="0"/>
              <a:t>verificar </a:t>
            </a:r>
            <a:r>
              <a:rPr lang="es-GT" dirty="0"/>
              <a:t>un sistema de </a:t>
            </a:r>
            <a:r>
              <a:rPr lang="es-GT" dirty="0" smtClean="0"/>
              <a:t>operacionalmente </a:t>
            </a:r>
            <a:r>
              <a:rPr lang="es-GT" dirty="0"/>
              <a:t>el </a:t>
            </a:r>
            <a:r>
              <a:rPr lang="es-GT" dirty="0" smtClean="0"/>
              <a:t>"funcionamiento </a:t>
            </a:r>
            <a:r>
              <a:rPr lang="es-GT" dirty="0"/>
              <a:t>representando el mantenimiento detectivo une#emplo sencillo de datos de prueba de las compa$%as de in proceso de </a:t>
            </a:r>
            <a:r>
              <a:rPr lang="es-GT" dirty="0" smtClean="0"/>
              <a:t>contra</a:t>
            </a:r>
          </a:p>
          <a:p>
            <a:r>
              <a:rPr lang="es-GT" dirty="0" smtClean="0"/>
              <a:t>!La identificación </a:t>
            </a:r>
            <a:r>
              <a:rPr lang="es-GT" dirty="0"/>
              <a:t>de las "allas ocultas es lo primordial para </a:t>
            </a:r>
            <a:r>
              <a:rPr lang="es-GT" dirty="0" smtClean="0"/>
              <a:t>garantizar racionabilidad </a:t>
            </a:r>
            <a:r>
              <a:rPr lang="es-GT" dirty="0"/>
              <a:t>en sistemas </a:t>
            </a:r>
            <a:r>
              <a:rPr lang="es-GT" dirty="0" smtClean="0"/>
              <a:t>complejos </a:t>
            </a:r>
            <a:r>
              <a:rPr lang="es-GT" dirty="0"/>
              <a:t>esas acciones solo deben ser e"ectuadaspor personal del 'rea de mantenimiento con entrenamiento y </a:t>
            </a:r>
            <a:r>
              <a:rPr lang="es-GT" dirty="0" smtClean="0"/>
              <a:t>(habilidad </a:t>
            </a:r>
            <a:r>
              <a:rPr lang="es-GT" dirty="0"/>
              <a:t>para </a:t>
            </a:r>
            <a:r>
              <a:rPr lang="es-GT" dirty="0" smtClean="0"/>
              <a:t>talen ejecutado </a:t>
            </a:r>
            <a:r>
              <a:rPr lang="es-GT" dirty="0"/>
              <a:t>por un personal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51679839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83" y="806917"/>
            <a:ext cx="3067507" cy="2136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83" y="3607496"/>
            <a:ext cx="3067507" cy="217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3" y="806917"/>
            <a:ext cx="3330553" cy="2136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3" y="3607496"/>
            <a:ext cx="3330553" cy="2173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119239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GT" dirty="0"/>
              <a:t>elativo a la </a:t>
            </a:r>
            <a:r>
              <a:rPr lang="es-GT" dirty="0">
                <a:hlinkClick r:id="rId2"/>
              </a:rPr>
              <a:t>informática</a:t>
            </a:r>
            <a:r>
              <a:rPr lang="es-GT" dirty="0"/>
              <a:t>, el </a:t>
            </a:r>
            <a:r>
              <a:rPr lang="es-GT" dirty="0">
                <a:hlinkClick r:id="rId3"/>
              </a:rPr>
              <a:t>mantenimiento</a:t>
            </a:r>
            <a:r>
              <a:rPr lang="es-GT" dirty="0"/>
              <a:t> preventivo consiste en la revisión periódica de ciertos aspectos, tanto de </a:t>
            </a:r>
            <a:r>
              <a:rPr lang="es-GT" dirty="0">
                <a:hlinkClick r:id="rId4"/>
              </a:rPr>
              <a:t>hardware</a:t>
            </a:r>
            <a:r>
              <a:rPr lang="es-GT" dirty="0"/>
              <a:t> como de </a:t>
            </a:r>
            <a:r>
              <a:rPr lang="es-GT" dirty="0">
                <a:hlinkClick r:id="rId5"/>
              </a:rPr>
              <a:t>software</a:t>
            </a:r>
            <a:r>
              <a:rPr lang="es-GT" dirty="0"/>
              <a:t> en un PC. Estos influyen en el </a:t>
            </a:r>
            <a:r>
              <a:rPr lang="es-GT" dirty="0">
                <a:hlinkClick r:id="rId6"/>
              </a:rPr>
              <a:t>desempeño</a:t>
            </a:r>
            <a:r>
              <a:rPr lang="es-GT" dirty="0"/>
              <a:t> fiable del </a:t>
            </a:r>
            <a:r>
              <a:rPr lang="es-GT" dirty="0">
                <a:hlinkClick r:id="rId7"/>
              </a:rPr>
              <a:t>sistema</a:t>
            </a:r>
            <a:r>
              <a:rPr lang="es-GT" dirty="0"/>
              <a:t>, en la integridad de los </a:t>
            </a:r>
            <a:r>
              <a:rPr lang="es-GT" dirty="0">
                <a:hlinkClick r:id="rId8"/>
              </a:rPr>
              <a:t>datos</a:t>
            </a:r>
            <a:r>
              <a:rPr lang="es-GT" dirty="0"/>
              <a:t> almacenados y en un intercambio de informaciones correctas, a la máxima </a:t>
            </a:r>
            <a:r>
              <a:rPr lang="es-GT" dirty="0">
                <a:hlinkClick r:id="rId9"/>
              </a:rPr>
              <a:t>velocidad</a:t>
            </a:r>
            <a:r>
              <a:rPr lang="es-GT" dirty="0"/>
              <a:t> posible dentro de la configuración optima del sistema.</a:t>
            </a:r>
          </a:p>
          <a:p>
            <a:r>
              <a:rPr lang="es-GT" dirty="0"/>
              <a:t>Dentro del mantenimiento preventivo existe software que permite al usuario vigilar constantemente </a:t>
            </a:r>
            <a:r>
              <a:rPr lang="es-GT" dirty="0">
                <a:hlinkClick r:id="rId10"/>
              </a:rPr>
              <a:t>el estado</a:t>
            </a:r>
            <a:r>
              <a:rPr lang="es-GT" dirty="0"/>
              <a:t> de su equipo, así como también realizar pequeños ajustes de una manera fácil.</a:t>
            </a:r>
          </a:p>
          <a:p>
            <a:r>
              <a:rPr lang="es-GT" dirty="0"/>
              <a:t>El mantenimiento preventivo en general se ocupa en la determinación de condiciones operativas, de durabilidad y de confiabilidad de un equipo en mención este tipo de mantenimiento nos ayuda en reducir los tiempos que pueden generarse por mantenimiento correctivo.</a:t>
            </a:r>
          </a:p>
          <a:p>
            <a:r>
              <a:rPr lang="es-GT" dirty="0"/>
              <a:t>En lo referente al mantenimiento preventivo de un </a:t>
            </a:r>
            <a:r>
              <a:rPr lang="es-GT" dirty="0">
                <a:hlinkClick r:id="rId11"/>
              </a:rPr>
              <a:t>producto</a:t>
            </a:r>
            <a:r>
              <a:rPr lang="es-GT" dirty="0"/>
              <a:t> software, se diferencia del resto de tipos de mantenimiento (especialmente del mantenimiento perfectivo) en que, mientras que el resto (correctivo, evolutivo, perfectivo, adaptativo...) se produce generalmente tras una petición de </a:t>
            </a:r>
            <a:r>
              <a:rPr lang="es-GT" dirty="0">
                <a:hlinkClick r:id="rId12"/>
              </a:rPr>
              <a:t>cambio</a:t>
            </a:r>
            <a:r>
              <a:rPr lang="es-GT" dirty="0"/>
              <a:t> por parte del </a:t>
            </a:r>
            <a:r>
              <a:rPr lang="es-GT" dirty="0">
                <a:hlinkClick r:id="rId13"/>
              </a:rPr>
              <a:t>cliente</a:t>
            </a:r>
            <a:r>
              <a:rPr lang="es-GT" dirty="0"/>
              <a:t> o del usuario final, el preventivo se produce tras un estudio de posibilidades de mejora en los diferentes módulos del sistema.</a:t>
            </a:r>
          </a:p>
          <a:p>
            <a:r>
              <a:rPr lang="es-GT" dirty="0"/>
              <a:t>Aunque el mantenimiento preventivo es considerado valioso para las </a:t>
            </a:r>
            <a:r>
              <a:rPr lang="es-GT" dirty="0">
                <a:hlinkClick r:id="rId14"/>
              </a:rPr>
              <a:t>organizaciones</a:t>
            </a:r>
            <a:r>
              <a:rPr lang="es-GT" dirty="0"/>
              <a:t>, existen una serie de fallas en la maquinaria o errores humanos a la hora de realizar estos </a:t>
            </a:r>
            <a:r>
              <a:rPr lang="es-GT" dirty="0">
                <a:hlinkClick r:id="rId15"/>
              </a:rPr>
              <a:t>procesos</a:t>
            </a:r>
            <a:r>
              <a:rPr lang="es-GT" dirty="0"/>
              <a:t> de mantenimiento. El mantenimiento preventivo planificado y la sustitución planificada son dos de las tres </a:t>
            </a:r>
            <a:r>
              <a:rPr lang="es-GT" dirty="0" err="1">
                <a:hlinkClick r:id="rId16"/>
              </a:rPr>
              <a:t>políticas</a:t>
            </a:r>
            <a:r>
              <a:rPr lang="es-GT" dirty="0" err="1"/>
              <a:t>disponibles</a:t>
            </a:r>
            <a:r>
              <a:rPr lang="es-GT" dirty="0"/>
              <a:t> para los ingenieros de mantenimiento.</a:t>
            </a:r>
          </a:p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1902409" y="1359637"/>
            <a:ext cx="8587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MANTENIMIENTO PREVENTIVO</a:t>
            </a:r>
            <a:endParaRPr lang="es-E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27521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57" y="966787"/>
            <a:ext cx="2992351" cy="2001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57" y="3832965"/>
            <a:ext cx="2992351" cy="188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24" y="966787"/>
            <a:ext cx="2857500" cy="2001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49" y="3832965"/>
            <a:ext cx="2948575" cy="188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20243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/>
              <a:t>e denomina </a:t>
            </a:r>
            <a:r>
              <a:rPr lang="es-GT" b="1" dirty="0"/>
              <a:t>mantenimiento correctivo</a:t>
            </a:r>
            <a:r>
              <a:rPr lang="es-GT" dirty="0"/>
              <a:t>, aquel que corrige los defectos observados en los equipamientos o instalaciones, es la forma más básica de mantenimiento y consiste en localizar averías o defectos y corregirlos o repararlos. Históricamente es el primer concepto de mantenimiento y el único hasta la Primera Guerra Mundial, dada la simplicidad de las máquinas, equipamientos e instalaciones de la época. El mantenimiento era sinónimo de reparar aquello que estaba averiado.</a:t>
            </a:r>
          </a:p>
          <a:p>
            <a:r>
              <a:rPr lang="es-GT" dirty="0"/>
              <a:t>Este mantenimiento que se realiza luego que ocurra una falla o avería en el equipo que por su naturaleza no pueden planificarse en el tiempo, presenta costos por reparación y repuestos no presupuestadas, pues puede implicar el cambio de algunas piezas del equipo en caso de ser necesario.</a:t>
            </a:r>
          </a:p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1925055" y="1172400"/>
            <a:ext cx="8592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MANTENIMIENTO CORRECTIVO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658087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29" y="1335468"/>
            <a:ext cx="2917065" cy="1771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0" y="3832964"/>
            <a:ext cx="2917065" cy="1819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32" y="1160104"/>
            <a:ext cx="3043824" cy="1947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32" y="3832964"/>
            <a:ext cx="3043824" cy="161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1842286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93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Nombre: Jonathan Amadeo Apellidos: Blanco Cano  Grado: 5to Baco  Sección: “B” </vt:lpstr>
      <vt:lpstr>Presentación de PowerPoint</vt:lpstr>
      <vt:lpstr>Presentación de PowerPoint</vt:lpstr>
      <vt:lpstr>CARACTERISTICAS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mantenimiento del computo es una actividad que se debe realizar con mas frecuencia y así poder tener un buen desempeño en el computador y así poder detectar cualquier defecto a su tiempo debido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Nombre: Jonathan Amadeo Apellidos: Blanco Cano  Grado: 5to Baco  Sección: “B”</dc:title>
  <dc:creator>estudiante de Liceo Compu-market</dc:creator>
  <cp:lastModifiedBy>estudiante de Liceo Compu-market</cp:lastModifiedBy>
  <cp:revision>5</cp:revision>
  <dcterms:created xsi:type="dcterms:W3CDTF">2017-07-07T20:51:44Z</dcterms:created>
  <dcterms:modified xsi:type="dcterms:W3CDTF">2017-07-07T21:31:18Z</dcterms:modified>
</cp:coreProperties>
</file>