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100">
                <a:solidFill>
                  <a:schemeClr val="accent1">
                    <a:satOff val="5412"/>
                    <a:lumOff val="-30746"/>
                  </a:schemeClr>
                </a:solidFill>
                <a:latin typeface="Baghdad"/>
                <a:ea typeface="Baghdad"/>
                <a:cs typeface="Baghdad"/>
                <a:sym typeface="Baghdad"/>
              </a:defRPr>
            </a:lvl1pPr>
          </a:lstStyle>
          <a:p>
            <a:pPr/>
            <a:r>
              <a:t>HIRE &amp; SEEK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Team AJS-cream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us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355600" y="3413674"/>
            <a:ext cx="12293600" cy="2926252"/>
          </a:xfrm>
          <a:prstGeom prst="rect">
            <a:avLst/>
          </a:prstGeom>
        </p:spPr>
        <p:txBody>
          <a:bodyPr/>
          <a:lstStyle>
            <a:lvl1pPr marL="0" indent="0" algn="ctr" defTabSz="572516">
              <a:spcBef>
                <a:spcPts val="4500"/>
              </a:spcBef>
              <a:buSzTx/>
              <a:buNone/>
              <a:defRPr sz="4508"/>
            </a:lvl1pPr>
          </a:lstStyle>
          <a:p>
            <a:pPr/>
            <a:r>
              <a:t>2nd year Bachelor Students in Software Engineering &amp; Management at University of Gothenburg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Selected case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1197818" y="1574800"/>
            <a:ext cx="10471398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ARBETSFÖRMEDLINGEN</a:t>
            </a:r>
          </a:p>
          <a:p>
            <a:pPr/>
          </a:p>
          <a:p>
            <a:pPr/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Easier way to find the right person in the recruitment process</a:t>
            </a:r>
          </a:p>
          <a:p>
            <a:pPr/>
          </a:p>
          <a:p>
            <a:pPr marL="407504" indent="-407504">
              <a:buClr>
                <a:srgbClr val="535353"/>
              </a:buClr>
              <a:buSzPct val="82000"/>
              <a:buChar char="•"/>
            </a:pPr>
            <a:r>
              <a:t>#noCVrecruitment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755600" y="2817837"/>
            <a:ext cx="11493600" cy="531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a web-based matching application </a:t>
            </a:r>
          </a:p>
          <a:p>
            <a:pPr/>
          </a:p>
          <a:p>
            <a:pPr algn="l"/>
            <a:r>
              <a:t>that takes into consideration the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job seekers</a:t>
            </a:r>
            <a:r>
              <a:t>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desired work environment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prioritises character before technical merit</a:t>
            </a:r>
          </a:p>
          <a:p>
            <a:pPr algn="l"/>
          </a:p>
          <a:p>
            <a:pPr algn="l"/>
            <a:r>
              <a:t>and allows the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employers</a:t>
            </a:r>
            <a:r>
              <a:t>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share their work environment status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find suitable employees that would fit in seamlessly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55600" y="10160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what happens next?</a:t>
            </a:r>
          </a:p>
        </p:txBody>
      </p:sp>
      <p:sp>
        <p:nvSpPr>
          <p:cNvPr id="132" name="Shape 132"/>
          <p:cNvSpPr/>
          <p:nvPr/>
        </p:nvSpPr>
        <p:spPr>
          <a:xfrm>
            <a:off x="1449187" y="3225800"/>
            <a:ext cx="10106426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matching algorithm returns a list of employers</a:t>
            </a:r>
          </a:p>
          <a:p>
            <a:pPr/>
          </a:p>
          <a:p>
            <a:pPr/>
            <a:r>
              <a:t>Allows the job seeker to see the listings and apply</a:t>
            </a:r>
          </a:p>
          <a:p>
            <a:pPr/>
          </a:p>
          <a:p>
            <a:pPr/>
            <a:r>
              <a:t>Take the test designed by the employer </a:t>
            </a:r>
          </a:p>
          <a:p>
            <a:pPr/>
          </a:p>
          <a:p>
            <a:pPr/>
            <a:r>
              <a:t>Connect to your employer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 &amp; languages</a:t>
            </a:r>
          </a:p>
        </p:txBody>
      </p:sp>
      <p:pic>
        <p:nvPicPr>
          <p:cNvPr id="135" name="jquery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0483" y="2542372"/>
            <a:ext cx="2055596" cy="219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bootstrap2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0805" y="5211799"/>
            <a:ext cx="3381404" cy="727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00.png"/>
          <p:cNvPicPr>
            <a:picLocks noChangeAspect="1"/>
          </p:cNvPicPr>
          <p:nvPr/>
        </p:nvPicPr>
        <p:blipFill>
          <a:blip r:embed="rId4">
            <a:extLst/>
          </a:blip>
          <a:srcRect l="2718" t="20442" r="2718" b="20442"/>
          <a:stretch>
            <a:fillRect/>
          </a:stretch>
        </p:blipFill>
        <p:spPr>
          <a:xfrm>
            <a:off x="500005" y="2787921"/>
            <a:ext cx="4343124" cy="1391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htmlcssj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05187" y="6273800"/>
            <a:ext cx="6362701" cy="240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itHub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72727" y="5174136"/>
            <a:ext cx="3071108" cy="802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17875" y="3683507"/>
            <a:ext cx="1599186" cy="1599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