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7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5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3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2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6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BBF-B544-442D-8494-A6A717B2EC8F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39A4-7F35-4DE5-94B1-7B256CDC4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9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02 Simple User interface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58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in layout</a:t>
            </a:r>
          </a:p>
          <a:p>
            <a:r>
              <a:rPr lang="en-US" dirty="0" err="1" smtClean="0"/>
              <a:t>Postion</a:t>
            </a:r>
            <a:r>
              <a:rPr lang="en-US" dirty="0" smtClean="0"/>
              <a:t> relative to other elements</a:t>
            </a:r>
            <a:endParaRPr lang="en-GB" dirty="0"/>
          </a:p>
        </p:txBody>
      </p:sp>
      <p:pic>
        <p:nvPicPr>
          <p:cNvPr id="3074" name="Picture 2" descr="https://encrypted-tbn1.gstatic.com/images?q=tbn:ANd9GcRS_0d4SmnJBojc800KMZsMvFEC9_-GvY6f4dFkkTyVeIuLug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43" y="1323604"/>
            <a:ext cx="5214447" cy="53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85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 descr="http://www.worldbestlearningcenter.com/tips/img-files/and_textview_b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99" y="1825625"/>
            <a:ext cx="9121429" cy="46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5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http://kintek.com.au/assets/UITextField_EditText_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08" y="1599074"/>
            <a:ext cx="6943494" cy="52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7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http://i.stack.imgur.com/UIxD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7" y="2317548"/>
            <a:ext cx="5929841" cy="23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0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http://i.stack.imgur.com/QA76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01" y="2313709"/>
            <a:ext cx="6029095" cy="33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http://3.bp.blogspot.com/-d1pt2GTOZ-I/UjxbCVF-rlI/AAAAAAABGPc/Ed43IyMjGSo/s1600/android-spinner-style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32" y="556952"/>
            <a:ext cx="3525803" cy="58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4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http://www.worldbestlearningcenter.com/tips/img-files/android-pinch-to-zoom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38" y="1558543"/>
            <a:ext cx="7691640" cy="461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mobilewits.com/blog/wp-content/uploads/2015/03/xf12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0" y="173096"/>
            <a:ext cx="3567872" cy="60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0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s://lh6.ggpht.com/2C4IMWLJO9MhqSh3glzPNUyz4KoPx78BqgZ0YlzdQYPNPeDol_0QACEAoWCrNKP-b8CC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48" y="365125"/>
            <a:ext cx="3779308" cy="60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41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Lab!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3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55" y="1690688"/>
            <a:ext cx="7631070" cy="13556220"/>
          </a:xfrm>
        </p:spPr>
      </p:pic>
    </p:spTree>
    <p:extLst>
      <p:ext uri="{BB962C8B-B14F-4D97-AF65-F5344CB8AC3E}">
        <p14:creationId xmlns:p14="http://schemas.microsoft.com/office/powerpoint/2010/main" val="63450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Project Structure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32" y="1574309"/>
            <a:ext cx="7806062" cy="5374937"/>
          </a:xfrm>
        </p:spPr>
      </p:pic>
    </p:spTree>
    <p:extLst>
      <p:ext uri="{BB962C8B-B14F-4D97-AF65-F5344CB8AC3E}">
        <p14:creationId xmlns:p14="http://schemas.microsoft.com/office/powerpoint/2010/main" val="264472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MainActivity.Java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121883"/>
            <a:ext cx="7563067" cy="5412782"/>
          </a:xfrm>
        </p:spPr>
      </p:pic>
    </p:spTree>
    <p:extLst>
      <p:ext uri="{BB962C8B-B14F-4D97-AF65-F5344CB8AC3E}">
        <p14:creationId xmlns:p14="http://schemas.microsoft.com/office/powerpoint/2010/main" val="270662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activity_main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24" y="1590774"/>
            <a:ext cx="8244132" cy="5150347"/>
          </a:xfrm>
        </p:spPr>
      </p:pic>
    </p:spTree>
    <p:extLst>
      <p:ext uri="{BB962C8B-B14F-4D97-AF65-F5344CB8AC3E}">
        <p14:creationId xmlns:p14="http://schemas.microsoft.com/office/powerpoint/2010/main" val="65308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Layout elements with Java objects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1557"/>
            <a:ext cx="7198259" cy="33494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8" y="1419755"/>
            <a:ext cx="5669191" cy="50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47" y="365125"/>
            <a:ext cx="7758642" cy="6216055"/>
          </a:xfrm>
        </p:spPr>
      </p:pic>
      <p:sp>
        <p:nvSpPr>
          <p:cNvPr id="5" name="Right Arrow 4"/>
          <p:cNvSpPr/>
          <p:nvPr/>
        </p:nvSpPr>
        <p:spPr>
          <a:xfrm>
            <a:off x="548640" y="4380807"/>
            <a:ext cx="2709949" cy="457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Layout elements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5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82788" y="3440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Picture 2" descr="http://www.codeproject.com/KB/android/803688/linearlayout_vertical_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5" y="1128889"/>
            <a:ext cx="8593667" cy="572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5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02 Simple User interface </vt:lpstr>
      <vt:lpstr>Hello world!</vt:lpstr>
      <vt:lpstr>Android Project Structure</vt:lpstr>
      <vt:lpstr>MainActivity.Java</vt:lpstr>
      <vt:lpstr>activity_main</vt:lpstr>
      <vt:lpstr>Linking Layout elements with Java objects</vt:lpstr>
      <vt:lpstr>PowerPoint Presentation</vt:lpstr>
      <vt:lpstr>Different Layout elements</vt:lpstr>
      <vt:lpstr>LinearLayout</vt:lpstr>
      <vt:lpstr>RelativeLayout</vt:lpstr>
      <vt:lpstr>TextView</vt:lpstr>
      <vt:lpstr>EditText</vt:lpstr>
      <vt:lpstr>Button</vt:lpstr>
      <vt:lpstr>Switch</vt:lpstr>
      <vt:lpstr>Spinner</vt:lpstr>
      <vt:lpstr>ImageView</vt:lpstr>
      <vt:lpstr>ScrollView</vt:lpstr>
      <vt:lpstr>WebView</vt:lpstr>
      <vt:lpstr>Hands on Lab!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Simple User interface </dc:title>
  <dc:creator>Raf Willems</dc:creator>
  <cp:lastModifiedBy>Raf Willems</cp:lastModifiedBy>
  <cp:revision>4</cp:revision>
  <dcterms:created xsi:type="dcterms:W3CDTF">2015-08-28T13:55:53Z</dcterms:created>
  <dcterms:modified xsi:type="dcterms:W3CDTF">2015-08-28T14:25:17Z</dcterms:modified>
</cp:coreProperties>
</file>