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4A4D-6425-4FFA-901B-0EF561F1CEDC}" type="datetimeFigureOut">
              <a:rPr lang="en-GB" smtClean="0"/>
              <a:t>21/08/2015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EA5A-4E47-4B65-BE98-FAE7B4C95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38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4A4D-6425-4FFA-901B-0EF561F1CEDC}" type="datetimeFigureOut">
              <a:rPr lang="en-GB" smtClean="0"/>
              <a:t>21/08/2015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EA5A-4E47-4B65-BE98-FAE7B4C95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74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4A4D-6425-4FFA-901B-0EF561F1CEDC}" type="datetimeFigureOut">
              <a:rPr lang="en-GB" smtClean="0"/>
              <a:t>21/08/2015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EA5A-4E47-4B65-BE98-FAE7B4C95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76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4A4D-6425-4FFA-901B-0EF561F1CEDC}" type="datetimeFigureOut">
              <a:rPr lang="en-GB" smtClean="0"/>
              <a:t>21/08/2015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EA5A-4E47-4B65-BE98-FAE7B4C95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65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4A4D-6425-4FFA-901B-0EF561F1CEDC}" type="datetimeFigureOut">
              <a:rPr lang="en-GB" smtClean="0"/>
              <a:t>21/08/2015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EA5A-4E47-4B65-BE98-FAE7B4C95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63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4A4D-6425-4FFA-901B-0EF561F1CEDC}" type="datetimeFigureOut">
              <a:rPr lang="en-GB" smtClean="0"/>
              <a:t>21/08/2015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EA5A-4E47-4B65-BE98-FAE7B4C95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79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4A4D-6425-4FFA-901B-0EF561F1CEDC}" type="datetimeFigureOut">
              <a:rPr lang="en-GB" smtClean="0"/>
              <a:t>21/08/2015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EA5A-4E47-4B65-BE98-FAE7B4C95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47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4A4D-6425-4FFA-901B-0EF561F1CEDC}" type="datetimeFigureOut">
              <a:rPr lang="en-GB" smtClean="0"/>
              <a:t>21/08/2015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EA5A-4E47-4B65-BE98-FAE7B4C95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77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4A4D-6425-4FFA-901B-0EF561F1CEDC}" type="datetimeFigureOut">
              <a:rPr lang="en-GB" smtClean="0"/>
              <a:t>21/08/2015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EA5A-4E47-4B65-BE98-FAE7B4C95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9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4A4D-6425-4FFA-901B-0EF561F1CEDC}" type="datetimeFigureOut">
              <a:rPr lang="en-GB" smtClean="0"/>
              <a:t>21/08/2015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EA5A-4E47-4B65-BE98-FAE7B4C95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39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4A4D-6425-4FFA-901B-0EF561F1CEDC}" type="datetimeFigureOut">
              <a:rPr lang="en-GB" smtClean="0"/>
              <a:t>21/08/2015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EA5A-4E47-4B65-BE98-FAE7B4C95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4A4D-6425-4FFA-901B-0EF561F1CEDC}" type="datetimeFigureOut">
              <a:rPr lang="en-GB" smtClean="0"/>
              <a:t>21/08/2015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EEA5A-4E47-4B65-BE98-FAE7B4C95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83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dk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br>
              <a:rPr lang="en-US" dirty="0" smtClean="0"/>
            </a:br>
            <a:r>
              <a:rPr lang="en-US" dirty="0" smtClean="0"/>
              <a:t>Android Studio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44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Officially supported IDE</a:t>
            </a:r>
          </a:p>
          <a:p>
            <a:r>
              <a:rPr lang="en-US" dirty="0" smtClean="0"/>
              <a:t>IntelliJ based</a:t>
            </a:r>
          </a:p>
          <a:p>
            <a:endParaRPr lang="en-US" dirty="0"/>
          </a:p>
          <a:p>
            <a:r>
              <a:rPr lang="en-GB" u="sng" dirty="0">
                <a:hlinkClick r:id="rId2"/>
              </a:rPr>
              <a:t>https://developer.android.com/sdk/index.html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9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 and build tools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893" y="1347876"/>
            <a:ext cx="7996210" cy="536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3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first app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205" y="1542407"/>
            <a:ext cx="7641589" cy="5127260"/>
          </a:xfrm>
        </p:spPr>
      </p:pic>
    </p:spTree>
    <p:extLst>
      <p:ext uri="{BB962C8B-B14F-4D97-AF65-F5344CB8AC3E}">
        <p14:creationId xmlns:p14="http://schemas.microsoft.com/office/powerpoint/2010/main" val="307909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your Application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3895"/>
            <a:ext cx="10515600" cy="3834797"/>
          </a:xfrm>
        </p:spPr>
      </p:pic>
    </p:spTree>
    <p:extLst>
      <p:ext uri="{BB962C8B-B14F-4D97-AF65-F5344CB8AC3E}">
        <p14:creationId xmlns:p14="http://schemas.microsoft.com/office/powerpoint/2010/main" val="202961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Devices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</a:t>
            </a:r>
          </a:p>
          <a:p>
            <a:r>
              <a:rPr lang="en-US" dirty="0" smtClean="0"/>
              <a:t>Emulator</a:t>
            </a:r>
          </a:p>
          <a:p>
            <a:r>
              <a:rPr lang="en-US" dirty="0" smtClean="0"/>
              <a:t>Simulator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535" y="1690688"/>
            <a:ext cx="4628571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3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Getting Started with  Android Studio</vt:lpstr>
      <vt:lpstr>Android Studio</vt:lpstr>
      <vt:lpstr>SDK and build tools</vt:lpstr>
      <vt:lpstr>Creating your first app</vt:lpstr>
      <vt:lpstr>Running your Application</vt:lpstr>
      <vt:lpstr>Target Devices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 Android Studio</dc:title>
  <dc:creator>Raf Willems</dc:creator>
  <cp:lastModifiedBy>Raf Willems</cp:lastModifiedBy>
  <cp:revision>1</cp:revision>
  <dcterms:created xsi:type="dcterms:W3CDTF">2015-08-21T14:18:45Z</dcterms:created>
  <dcterms:modified xsi:type="dcterms:W3CDTF">2015-08-21T14:24:25Z</dcterms:modified>
</cp:coreProperties>
</file>