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229B-B01B-40EA-B938-C98937039422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7DED-3E03-48E9-91A1-8038246C7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1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229B-B01B-40EA-B938-C98937039422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7DED-3E03-48E9-91A1-8038246C7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1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229B-B01B-40EA-B938-C98937039422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7DED-3E03-48E9-91A1-8038246C7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4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229B-B01B-40EA-B938-C98937039422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7DED-3E03-48E9-91A1-8038246C7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93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229B-B01B-40EA-B938-C98937039422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7DED-3E03-48E9-91A1-8038246C7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65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229B-B01B-40EA-B938-C98937039422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7DED-3E03-48E9-91A1-8038246C7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16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229B-B01B-40EA-B938-C98937039422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7DED-3E03-48E9-91A1-8038246C7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30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229B-B01B-40EA-B938-C98937039422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7DED-3E03-48E9-91A1-8038246C7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35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229B-B01B-40EA-B938-C98937039422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7DED-3E03-48E9-91A1-8038246C7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43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229B-B01B-40EA-B938-C98937039422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7DED-3E03-48E9-91A1-8038246C7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44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229B-B01B-40EA-B938-C98937039422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7DED-3E03-48E9-91A1-8038246C7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01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229B-B01B-40EA-B938-C98937039422}" type="datetimeFigureOut">
              <a:rPr lang="en-GB" smtClean="0"/>
              <a:t>01/09/2015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7DED-3E03-48E9-91A1-8038246C7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4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03 Resources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73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  <a:p>
            <a:r>
              <a:rPr lang="en-US" dirty="0" smtClean="0"/>
              <a:t>Colors</a:t>
            </a:r>
          </a:p>
          <a:p>
            <a:r>
              <a:rPr lang="en-US" dirty="0" err="1" smtClean="0"/>
              <a:t>Dimens</a:t>
            </a:r>
            <a:endParaRPr lang="en-US" dirty="0" smtClean="0"/>
          </a:p>
          <a:p>
            <a:r>
              <a:rPr lang="en-US" dirty="0" err="1" smtClean="0"/>
              <a:t>Drawables</a:t>
            </a:r>
            <a:endParaRPr lang="en-US" dirty="0" smtClean="0"/>
          </a:p>
          <a:p>
            <a:pPr lvl="1"/>
            <a:r>
              <a:rPr lang="en-US" dirty="0" smtClean="0"/>
              <a:t>Images</a:t>
            </a:r>
            <a:endParaRPr lang="en-GB" dirty="0" smtClean="0"/>
          </a:p>
          <a:p>
            <a:pPr lvl="1"/>
            <a:r>
              <a:rPr lang="en-US" dirty="0" smtClean="0"/>
              <a:t>Shapes</a:t>
            </a:r>
          </a:p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9999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Selection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</a:p>
          <a:p>
            <a:r>
              <a:rPr lang="en-US" dirty="0" smtClean="0"/>
              <a:t>Resolution</a:t>
            </a:r>
          </a:p>
          <a:p>
            <a:r>
              <a:rPr lang="en-US" dirty="0" err="1" smtClean="0"/>
              <a:t>Screensize</a:t>
            </a:r>
            <a:endParaRPr lang="en-US" dirty="0" smtClean="0"/>
          </a:p>
          <a:p>
            <a:r>
              <a:rPr lang="en-US" dirty="0" smtClean="0"/>
              <a:t>Country</a:t>
            </a:r>
          </a:p>
          <a:p>
            <a:r>
              <a:rPr lang="en-US" dirty="0" smtClean="0"/>
              <a:t>Android version</a:t>
            </a:r>
          </a:p>
          <a:p>
            <a:r>
              <a:rPr lang="en-US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Hands on lab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40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03 Resources</vt:lpstr>
      <vt:lpstr>Types</vt:lpstr>
      <vt:lpstr>Resource Selection</vt:lpstr>
      <vt:lpstr>Hands on 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Resources</dc:title>
  <dc:creator>Raf Willems</dc:creator>
  <cp:lastModifiedBy>Raf Willems</cp:lastModifiedBy>
  <cp:revision>1</cp:revision>
  <dcterms:created xsi:type="dcterms:W3CDTF">2015-09-01T13:31:26Z</dcterms:created>
  <dcterms:modified xsi:type="dcterms:W3CDTF">2015-09-01T13:34:30Z</dcterms:modified>
</cp:coreProperties>
</file>