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80" y="-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3D37-A62D-4FBE-9C84-9CF041DC32AD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E6A0-F9F4-4A7A-A63A-EE4E83B5F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76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3D37-A62D-4FBE-9C84-9CF041DC32AD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E6A0-F9F4-4A7A-A63A-EE4E83B5F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14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3D37-A62D-4FBE-9C84-9CF041DC32AD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E6A0-F9F4-4A7A-A63A-EE4E83B5F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19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3D37-A62D-4FBE-9C84-9CF041DC32AD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E6A0-F9F4-4A7A-A63A-EE4E83B5F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53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3D37-A62D-4FBE-9C84-9CF041DC32AD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E6A0-F9F4-4A7A-A63A-EE4E83B5F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58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3D37-A62D-4FBE-9C84-9CF041DC32AD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E6A0-F9F4-4A7A-A63A-EE4E83B5F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4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3D37-A62D-4FBE-9C84-9CF041DC32AD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E6A0-F9F4-4A7A-A63A-EE4E83B5F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34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3D37-A62D-4FBE-9C84-9CF041DC32AD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E6A0-F9F4-4A7A-A63A-EE4E83B5F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23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3D37-A62D-4FBE-9C84-9CF041DC32AD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E6A0-F9F4-4A7A-A63A-EE4E83B5F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3D37-A62D-4FBE-9C84-9CF041DC32AD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E6A0-F9F4-4A7A-A63A-EE4E83B5F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3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3D37-A62D-4FBE-9C84-9CF041DC32AD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E6A0-F9F4-4A7A-A63A-EE4E83B5F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33D37-A62D-4FBE-9C84-9CF041DC32AD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EE6A0-F9F4-4A7A-A63A-EE4E83B5FD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23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5580112" y="692696"/>
            <a:ext cx="0" cy="352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4067944" y="944960"/>
            <a:ext cx="3168352" cy="2844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259632" y="3267100"/>
            <a:ext cx="144016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979712" y="3068960"/>
            <a:ext cx="0" cy="169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1329744" y="3492510"/>
            <a:ext cx="1381287" cy="1283278"/>
          </a:xfrm>
          <a:custGeom>
            <a:avLst/>
            <a:gdLst>
              <a:gd name="connsiteX0" fmla="*/ 452718 w 1071282"/>
              <a:gd name="connsiteY0" fmla="*/ 0 h 1138517"/>
              <a:gd name="connsiteX1" fmla="*/ 1013012 w 1071282"/>
              <a:gd name="connsiteY1" fmla="*/ 152400 h 1138517"/>
              <a:gd name="connsiteX2" fmla="*/ 896471 w 1071282"/>
              <a:gd name="connsiteY2" fmla="*/ 542364 h 1138517"/>
              <a:gd name="connsiteX3" fmla="*/ 1071282 w 1071282"/>
              <a:gd name="connsiteY3" fmla="*/ 815788 h 1138517"/>
              <a:gd name="connsiteX4" fmla="*/ 847165 w 1071282"/>
              <a:gd name="connsiteY4" fmla="*/ 1138517 h 1138517"/>
              <a:gd name="connsiteX5" fmla="*/ 466165 w 1071282"/>
              <a:gd name="connsiteY5" fmla="*/ 1066800 h 1138517"/>
              <a:gd name="connsiteX6" fmla="*/ 430306 w 1071282"/>
              <a:gd name="connsiteY6" fmla="*/ 1021976 h 1138517"/>
              <a:gd name="connsiteX7" fmla="*/ 389965 w 1071282"/>
              <a:gd name="connsiteY7" fmla="*/ 999564 h 1138517"/>
              <a:gd name="connsiteX8" fmla="*/ 0 w 1071282"/>
              <a:gd name="connsiteY8" fmla="*/ 694764 h 1138517"/>
              <a:gd name="connsiteX9" fmla="*/ 31376 w 1071282"/>
              <a:gd name="connsiteY9" fmla="*/ 672353 h 1138517"/>
              <a:gd name="connsiteX10" fmla="*/ 286871 w 1071282"/>
              <a:gd name="connsiteY10" fmla="*/ 618564 h 1138517"/>
              <a:gd name="connsiteX11" fmla="*/ 309282 w 1071282"/>
              <a:gd name="connsiteY11" fmla="*/ 578223 h 1138517"/>
              <a:gd name="connsiteX12" fmla="*/ 268941 w 1071282"/>
              <a:gd name="connsiteY12" fmla="*/ 197223 h 1138517"/>
              <a:gd name="connsiteX13" fmla="*/ 452718 w 1071282"/>
              <a:gd name="connsiteY13" fmla="*/ 0 h 113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71282" h="1138517">
                <a:moveTo>
                  <a:pt x="452718" y="0"/>
                </a:moveTo>
                <a:lnTo>
                  <a:pt x="1013012" y="152400"/>
                </a:lnTo>
                <a:lnTo>
                  <a:pt x="896471" y="542364"/>
                </a:lnTo>
                <a:lnTo>
                  <a:pt x="1071282" y="815788"/>
                </a:lnTo>
                <a:lnTo>
                  <a:pt x="847165" y="1138517"/>
                </a:lnTo>
                <a:lnTo>
                  <a:pt x="466165" y="1066800"/>
                </a:lnTo>
                <a:cubicBezTo>
                  <a:pt x="454212" y="1051859"/>
                  <a:pt x="444653" y="1034636"/>
                  <a:pt x="430306" y="1021976"/>
                </a:cubicBezTo>
                <a:cubicBezTo>
                  <a:pt x="418771" y="1011798"/>
                  <a:pt x="389965" y="999564"/>
                  <a:pt x="389965" y="999564"/>
                </a:cubicBezTo>
                <a:lnTo>
                  <a:pt x="0" y="694764"/>
                </a:lnTo>
                <a:lnTo>
                  <a:pt x="31376" y="672353"/>
                </a:lnTo>
                <a:lnTo>
                  <a:pt x="286871" y="618564"/>
                </a:lnTo>
                <a:lnTo>
                  <a:pt x="309282" y="578223"/>
                </a:lnTo>
                <a:lnTo>
                  <a:pt x="268941" y="197223"/>
                </a:lnTo>
                <a:lnTo>
                  <a:pt x="452718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2198438" y="4018138"/>
            <a:ext cx="0" cy="202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rme libre 21"/>
          <p:cNvSpPr/>
          <p:nvPr/>
        </p:nvSpPr>
        <p:spPr>
          <a:xfrm>
            <a:off x="2117061" y="4150033"/>
            <a:ext cx="122054" cy="259977"/>
          </a:xfrm>
          <a:custGeom>
            <a:avLst/>
            <a:gdLst>
              <a:gd name="connsiteX0" fmla="*/ 4482 w 103094"/>
              <a:gd name="connsiteY0" fmla="*/ 170330 h 259977"/>
              <a:gd name="connsiteX1" fmla="*/ 0 w 103094"/>
              <a:gd name="connsiteY1" fmla="*/ 0 h 259977"/>
              <a:gd name="connsiteX2" fmla="*/ 103094 w 103094"/>
              <a:gd name="connsiteY2" fmla="*/ 129988 h 259977"/>
              <a:gd name="connsiteX3" fmla="*/ 103094 w 103094"/>
              <a:gd name="connsiteY3" fmla="*/ 259977 h 259977"/>
              <a:gd name="connsiteX4" fmla="*/ 4482 w 103094"/>
              <a:gd name="connsiteY4" fmla="*/ 170330 h 25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94" h="259977">
                <a:moveTo>
                  <a:pt x="4482" y="170330"/>
                </a:moveTo>
                <a:lnTo>
                  <a:pt x="0" y="0"/>
                </a:lnTo>
                <a:lnTo>
                  <a:pt x="103094" y="129988"/>
                </a:lnTo>
                <a:lnTo>
                  <a:pt x="103094" y="259977"/>
                </a:lnTo>
                <a:lnTo>
                  <a:pt x="4482" y="17033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 flipH="1">
            <a:off x="1865476" y="4264954"/>
            <a:ext cx="2284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2062826" y="3789276"/>
            <a:ext cx="493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x</a:t>
            </a:r>
            <a:r>
              <a:rPr lang="fr-FR" sz="1100" dirty="0" smtClean="0">
                <a:solidFill>
                  <a:srgbClr val="FF0000"/>
                </a:solidFill>
              </a:rPr>
              <a:t>’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618963" y="4134149"/>
            <a:ext cx="493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y</a:t>
            </a:r>
            <a:r>
              <a:rPr lang="fr-FR" sz="1100" dirty="0" smtClean="0">
                <a:solidFill>
                  <a:srgbClr val="FF0000"/>
                </a:solidFill>
              </a:rPr>
              <a:t>’</a:t>
            </a:r>
            <a:endParaRPr lang="fr-FR" sz="1100" dirty="0">
              <a:solidFill>
                <a:srgbClr val="FF0000"/>
              </a:solidFill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 flipH="1">
            <a:off x="2307484" y="4256066"/>
            <a:ext cx="1855" cy="2052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 flipV="1">
            <a:off x="2020388" y="4379154"/>
            <a:ext cx="218727" cy="1026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1979712" y="4481627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d</a:t>
            </a:r>
            <a:r>
              <a:rPr lang="fr-FR" sz="1100" dirty="0" smtClean="0">
                <a:solidFill>
                  <a:srgbClr val="FF0000"/>
                </a:solidFill>
              </a:rPr>
              <a:t>x’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73068" y="4248349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solidFill>
                  <a:srgbClr val="FF0000"/>
                </a:solidFill>
              </a:rPr>
              <a:t>d</a:t>
            </a:r>
            <a:r>
              <a:rPr lang="fr-FR" sz="1100" dirty="0" err="1" smtClean="0">
                <a:solidFill>
                  <a:srgbClr val="FF0000"/>
                </a:solidFill>
              </a:rPr>
              <a:t>y</a:t>
            </a:r>
            <a:r>
              <a:rPr lang="fr-FR" sz="1100" dirty="0" smtClean="0">
                <a:solidFill>
                  <a:srgbClr val="FF0000"/>
                </a:solidFill>
              </a:rPr>
              <a:t>’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46" name="Forme libre 45"/>
          <p:cNvSpPr/>
          <p:nvPr/>
        </p:nvSpPr>
        <p:spPr>
          <a:xfrm>
            <a:off x="5918992" y="1894184"/>
            <a:ext cx="261862" cy="472934"/>
          </a:xfrm>
          <a:custGeom>
            <a:avLst/>
            <a:gdLst>
              <a:gd name="connsiteX0" fmla="*/ 0 w 860612"/>
              <a:gd name="connsiteY0" fmla="*/ 0 h 1470212"/>
              <a:gd name="connsiteX1" fmla="*/ 851647 w 860612"/>
              <a:gd name="connsiteY1" fmla="*/ 663389 h 1470212"/>
              <a:gd name="connsiteX2" fmla="*/ 860612 w 860612"/>
              <a:gd name="connsiteY2" fmla="*/ 1470212 h 1470212"/>
              <a:gd name="connsiteX3" fmla="*/ 4483 w 860612"/>
              <a:gd name="connsiteY3" fmla="*/ 753036 h 1470212"/>
              <a:gd name="connsiteX4" fmla="*/ 0 w 860612"/>
              <a:gd name="connsiteY4" fmla="*/ 0 h 147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612" h="1470212">
                <a:moveTo>
                  <a:pt x="0" y="0"/>
                </a:moveTo>
                <a:lnTo>
                  <a:pt x="851647" y="663389"/>
                </a:lnTo>
                <a:cubicBezTo>
                  <a:pt x="854635" y="932330"/>
                  <a:pt x="857624" y="1201271"/>
                  <a:pt x="860612" y="1470212"/>
                </a:cubicBezTo>
                <a:lnTo>
                  <a:pt x="4483" y="753036"/>
                </a:lnTo>
                <a:cubicBezTo>
                  <a:pt x="2989" y="502024"/>
                  <a:pt x="1494" y="25101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979712" y="1772816"/>
            <a:ext cx="3600400" cy="21423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395536" y="1268760"/>
            <a:ext cx="7416824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2020386" y="2763388"/>
            <a:ext cx="4029537" cy="115178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6048671" y="2259332"/>
            <a:ext cx="0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5580112" y="1772816"/>
            <a:ext cx="338880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Arc 64"/>
          <p:cNvSpPr/>
          <p:nvPr/>
        </p:nvSpPr>
        <p:spPr>
          <a:xfrm>
            <a:off x="4052769" y="2579835"/>
            <a:ext cx="303207" cy="409586"/>
          </a:xfrm>
          <a:prstGeom prst="arc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4355976" y="245972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solidFill>
                  <a:srgbClr val="92D050"/>
                </a:solidFill>
              </a:rPr>
              <a:t>ϕ</a:t>
            </a:r>
            <a:endParaRPr lang="fr-FR" sz="1400" dirty="0">
              <a:solidFill>
                <a:srgbClr val="92D05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4283968" y="287825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solidFill>
                  <a:srgbClr val="92D050"/>
                </a:solidFill>
              </a:rPr>
              <a:t>θ</a:t>
            </a:r>
            <a:endParaRPr lang="fr-FR" sz="1400" dirty="0">
              <a:solidFill>
                <a:srgbClr val="92D050"/>
              </a:solidFill>
            </a:endParaRPr>
          </a:p>
        </p:txBody>
      </p:sp>
      <p:sp>
        <p:nvSpPr>
          <p:cNvPr id="68" name="Arc 67"/>
          <p:cNvSpPr/>
          <p:nvPr/>
        </p:nvSpPr>
        <p:spPr>
          <a:xfrm>
            <a:off x="3920011" y="3015072"/>
            <a:ext cx="367873" cy="341920"/>
          </a:xfrm>
          <a:prstGeom prst="arc">
            <a:avLst>
              <a:gd name="adj1" fmla="val 16200000"/>
              <a:gd name="adj2" fmla="val 1539689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2699792" y="4499175"/>
            <a:ext cx="493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X’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1814458" y="2763388"/>
            <a:ext cx="493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Y’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5476346" y="409926"/>
            <a:ext cx="493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y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7236296" y="3756528"/>
            <a:ext cx="493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x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6180854" y="207466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 smtClean="0">
                <a:solidFill>
                  <a:srgbClr val="FF0000"/>
                </a:solidFill>
              </a:rPr>
              <a:t>x,y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5364088" y="155679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y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5880756" y="280735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x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1732706" y="5013176"/>
            <a:ext cx="114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P’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 smtClean="0">
                <a:solidFill>
                  <a:srgbClr val="FF0000"/>
                </a:solidFill>
              </a:rPr>
              <a:t>x’,y</a:t>
            </a:r>
            <a:r>
              <a:rPr lang="fr-FR" dirty="0" smtClean="0">
                <a:solidFill>
                  <a:srgbClr val="FF0000"/>
                </a:solidFill>
              </a:rPr>
              <a:t>’)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0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/>
        </p:nvSpPr>
        <p:spPr>
          <a:xfrm>
            <a:off x="1001817" y="3573016"/>
            <a:ext cx="1769983" cy="172536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 flipH="1">
            <a:off x="1979712" y="1306070"/>
            <a:ext cx="19436" cy="521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6169496" y="1242338"/>
            <a:ext cx="0" cy="537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065439" y="849923"/>
            <a:ext cx="493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2"/>
                </a:solidFill>
              </a:rPr>
              <a:t>y</a:t>
            </a:r>
            <a:r>
              <a:rPr lang="fr-FR" sz="1100" dirty="0" smtClean="0">
                <a:solidFill>
                  <a:schemeClr val="tx2"/>
                </a:solidFill>
              </a:rPr>
              <a:t>’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839561" y="980728"/>
            <a:ext cx="493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y</a:t>
            </a:r>
            <a:endParaRPr lang="fr-FR" sz="1100" dirty="0">
              <a:solidFill>
                <a:schemeClr val="tx2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1999148" y="4221088"/>
            <a:ext cx="0" cy="422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>
            <a:off x="2031141" y="620688"/>
            <a:ext cx="4138355" cy="3780986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c 13"/>
          <p:cNvSpPr/>
          <p:nvPr/>
        </p:nvSpPr>
        <p:spPr>
          <a:xfrm>
            <a:off x="2086074" y="1111533"/>
            <a:ext cx="3566046" cy="3289575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c 14"/>
          <p:cNvSpPr/>
          <p:nvPr/>
        </p:nvSpPr>
        <p:spPr>
          <a:xfrm>
            <a:off x="2031141" y="1628800"/>
            <a:ext cx="3044915" cy="2767916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c 15"/>
          <p:cNvSpPr/>
          <p:nvPr/>
        </p:nvSpPr>
        <p:spPr>
          <a:xfrm>
            <a:off x="2015698" y="2132856"/>
            <a:ext cx="2412286" cy="2248272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539534" y="2906942"/>
            <a:ext cx="2952328" cy="29440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306560" y="1916995"/>
            <a:ext cx="1656184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H="1" flipV="1">
            <a:off x="1259632" y="4396716"/>
            <a:ext cx="633670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6139735" y="2157682"/>
            <a:ext cx="0" cy="419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300192" y="216747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 smtClean="0">
                <a:solidFill>
                  <a:srgbClr val="FF0000"/>
                </a:solidFill>
              </a:rPr>
              <a:t>xi,yi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027169" y="40273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O(</a:t>
            </a:r>
            <a:r>
              <a:rPr lang="fr-FR" dirty="0" err="1" smtClean="0">
                <a:solidFill>
                  <a:srgbClr val="FF0000"/>
                </a:solidFill>
              </a:rPr>
              <a:t>xi,yi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355976" y="369097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92D050"/>
                </a:solidFill>
              </a:rPr>
              <a:t>ϕ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36" name="Arc 35"/>
          <p:cNvSpPr/>
          <p:nvPr/>
        </p:nvSpPr>
        <p:spPr>
          <a:xfrm>
            <a:off x="3491862" y="3428999"/>
            <a:ext cx="792106" cy="2121025"/>
          </a:xfrm>
          <a:prstGeom prst="arc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2026187" y="2276872"/>
            <a:ext cx="4113548" cy="20888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6089847" y="4381128"/>
            <a:ext cx="166085" cy="152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 flipH="1">
            <a:off x="1907704" y="387987"/>
            <a:ext cx="5408" cy="6209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907704" y="1556792"/>
            <a:ext cx="0" cy="864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784285" y="126377"/>
            <a:ext cx="493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2"/>
                </a:solidFill>
              </a:rPr>
              <a:t>y</a:t>
            </a:r>
            <a:r>
              <a:rPr lang="fr-FR" sz="1100" dirty="0" smtClean="0">
                <a:solidFill>
                  <a:schemeClr val="tx2"/>
                </a:solidFill>
              </a:rPr>
              <a:t>’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1262336" y="1340768"/>
            <a:ext cx="1296144" cy="122413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830288" y="908720"/>
            <a:ext cx="2160240" cy="21602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35496" y="103421"/>
            <a:ext cx="3744416" cy="377083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>
            <a:off x="1907704" y="2980075"/>
            <a:ext cx="0" cy="864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763688" y="1827947"/>
            <a:ext cx="493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y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1262336" y="2764051"/>
            <a:ext cx="1296144" cy="1224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830288" y="2332003"/>
            <a:ext cx="2160240" cy="2160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35496" y="1526704"/>
            <a:ext cx="3744416" cy="37708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1910408" y="4522331"/>
            <a:ext cx="0" cy="864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766392" y="3370203"/>
            <a:ext cx="493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y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1265040" y="4306307"/>
            <a:ext cx="1296144" cy="122413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832992" y="3874259"/>
            <a:ext cx="2160240" cy="216024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14445" y="3068960"/>
            <a:ext cx="3744416" cy="377083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0" y="-27384"/>
            <a:ext cx="1874912" cy="731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23528" y="3423510"/>
            <a:ext cx="7992888" cy="58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7164288" y="476672"/>
            <a:ext cx="36004" cy="604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7021833" y="189039"/>
            <a:ext cx="493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y</a:t>
            </a:r>
            <a:endParaRPr lang="fr-FR" sz="1100" dirty="0">
              <a:solidFill>
                <a:schemeClr val="tx2"/>
              </a:solidFill>
            </a:endParaRPr>
          </a:p>
        </p:txBody>
      </p:sp>
      <p:cxnSp>
        <p:nvCxnSpPr>
          <p:cNvPr id="56" name="Connecteur droit 55"/>
          <p:cNvCxnSpPr/>
          <p:nvPr/>
        </p:nvCxnSpPr>
        <p:spPr>
          <a:xfrm>
            <a:off x="1547664" y="170080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7197498" y="980728"/>
            <a:ext cx="0" cy="864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Arc 57"/>
          <p:cNvSpPr/>
          <p:nvPr/>
        </p:nvSpPr>
        <p:spPr>
          <a:xfrm>
            <a:off x="5103527" y="259677"/>
            <a:ext cx="2078763" cy="259423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Arc 58"/>
          <p:cNvSpPr/>
          <p:nvPr/>
        </p:nvSpPr>
        <p:spPr>
          <a:xfrm>
            <a:off x="4788024" y="728700"/>
            <a:ext cx="1640414" cy="252028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Arc 59"/>
          <p:cNvSpPr/>
          <p:nvPr/>
        </p:nvSpPr>
        <p:spPr>
          <a:xfrm>
            <a:off x="3784646" y="1199183"/>
            <a:ext cx="2006755" cy="24313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Arc 60"/>
          <p:cNvSpPr/>
          <p:nvPr/>
        </p:nvSpPr>
        <p:spPr>
          <a:xfrm rot="1974902">
            <a:off x="5139530" y="601663"/>
            <a:ext cx="2006755" cy="2431395"/>
          </a:xfrm>
          <a:prstGeom prst="arc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Arc 63"/>
          <p:cNvSpPr/>
          <p:nvPr/>
        </p:nvSpPr>
        <p:spPr>
          <a:xfrm rot="1974902">
            <a:off x="4370133" y="685711"/>
            <a:ext cx="2006755" cy="2431395"/>
          </a:xfrm>
          <a:prstGeom prst="arc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Arc 64"/>
          <p:cNvSpPr/>
          <p:nvPr/>
        </p:nvSpPr>
        <p:spPr>
          <a:xfrm rot="1974902">
            <a:off x="3636614" y="773142"/>
            <a:ext cx="2006755" cy="2431395"/>
          </a:xfrm>
          <a:prstGeom prst="arc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Arc 65"/>
          <p:cNvSpPr/>
          <p:nvPr/>
        </p:nvSpPr>
        <p:spPr>
          <a:xfrm>
            <a:off x="5507396" y="1128253"/>
            <a:ext cx="2006755" cy="2431395"/>
          </a:xfrm>
          <a:prstGeom prst="arc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Arc 67"/>
          <p:cNvSpPr/>
          <p:nvPr/>
        </p:nvSpPr>
        <p:spPr>
          <a:xfrm>
            <a:off x="4932040" y="1556792"/>
            <a:ext cx="2006755" cy="2431395"/>
          </a:xfrm>
          <a:prstGeom prst="arc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Arc 68"/>
          <p:cNvSpPr/>
          <p:nvPr/>
        </p:nvSpPr>
        <p:spPr>
          <a:xfrm>
            <a:off x="4370132" y="1933146"/>
            <a:ext cx="2006755" cy="2431395"/>
          </a:xfrm>
          <a:prstGeom prst="arc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7308304" y="119918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x</a:t>
            </a:r>
            <a:r>
              <a:rPr lang="fr-FR" dirty="0" err="1" smtClean="0">
                <a:solidFill>
                  <a:srgbClr val="FF0000"/>
                </a:solidFill>
              </a:rPr>
              <a:t>,y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714781" y="197334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P’</a:t>
            </a:r>
            <a:r>
              <a:rPr lang="fr-FR" dirty="0" smtClean="0">
                <a:solidFill>
                  <a:srgbClr val="FF0000"/>
                </a:solidFill>
              </a:rPr>
              <a:t>1(x,y1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632157" y="35115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P’2(x,y2)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38763" y="51128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P’3(x,y3)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9672" y="836712"/>
            <a:ext cx="792088" cy="273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627784" y="908720"/>
            <a:ext cx="0" cy="25922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543472" y="3717032"/>
            <a:ext cx="9444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771800" y="19168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907704" y="38610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4860032" y="1124744"/>
            <a:ext cx="2736304" cy="2520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5260268" y="1484784"/>
            <a:ext cx="1935832" cy="18002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5472100" y="1647864"/>
            <a:ext cx="1512168" cy="147404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endCxn id="11" idx="0"/>
          </p:cNvCxnSpPr>
          <p:nvPr/>
        </p:nvCxnSpPr>
        <p:spPr>
          <a:xfrm flipV="1">
            <a:off x="6228184" y="1124744"/>
            <a:ext cx="0" cy="126014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endCxn id="22" idx="3"/>
          </p:cNvCxnSpPr>
          <p:nvPr/>
        </p:nvCxnSpPr>
        <p:spPr>
          <a:xfrm flipV="1">
            <a:off x="6595142" y="1615744"/>
            <a:ext cx="210757" cy="16738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238637" y="1815244"/>
            <a:ext cx="3198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R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6373851" y="1484939"/>
            <a:ext cx="43204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solidFill>
                  <a:srgbClr val="FF0000"/>
                </a:solidFill>
              </a:rPr>
              <a:t>dR</a:t>
            </a:r>
            <a:endParaRPr lang="fr-FR" sz="1100" dirty="0">
              <a:solidFill>
                <a:srgbClr val="FF0000"/>
              </a:solidFill>
            </a:endParaRPr>
          </a:p>
        </p:txBody>
      </p:sp>
      <p:cxnSp>
        <p:nvCxnSpPr>
          <p:cNvPr id="24" name="Connecteur droit 23"/>
          <p:cNvCxnSpPr/>
          <p:nvPr/>
        </p:nvCxnSpPr>
        <p:spPr>
          <a:xfrm>
            <a:off x="3490755" y="2348880"/>
            <a:ext cx="532859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6228184" y="260648"/>
            <a:ext cx="0" cy="4896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5829835" y="116632"/>
            <a:ext cx="4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Y’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8604448" y="21232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X’</a:t>
            </a:r>
            <a:endParaRPr lang="fr-FR" dirty="0"/>
          </a:p>
        </p:txBody>
      </p:sp>
      <p:sp>
        <p:nvSpPr>
          <p:cNvPr id="31" name="Forme libre 30"/>
          <p:cNvSpPr/>
          <p:nvPr/>
        </p:nvSpPr>
        <p:spPr>
          <a:xfrm>
            <a:off x="6805899" y="1730161"/>
            <a:ext cx="255495" cy="255494"/>
          </a:xfrm>
          <a:custGeom>
            <a:avLst/>
            <a:gdLst>
              <a:gd name="connsiteX0" fmla="*/ 89647 w 255495"/>
              <a:gd name="connsiteY0" fmla="*/ 0 h 255494"/>
              <a:gd name="connsiteX1" fmla="*/ 255495 w 255495"/>
              <a:gd name="connsiteY1" fmla="*/ 192741 h 255494"/>
              <a:gd name="connsiteX2" fmla="*/ 62753 w 255495"/>
              <a:gd name="connsiteY2" fmla="*/ 255494 h 255494"/>
              <a:gd name="connsiteX3" fmla="*/ 0 w 255495"/>
              <a:gd name="connsiteY3" fmla="*/ 188259 h 255494"/>
              <a:gd name="connsiteX4" fmla="*/ 89647 w 255495"/>
              <a:gd name="connsiteY4" fmla="*/ 0 h 25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95" h="255494">
                <a:moveTo>
                  <a:pt x="89647" y="0"/>
                </a:moveTo>
                <a:lnTo>
                  <a:pt x="255495" y="192741"/>
                </a:lnTo>
                <a:lnTo>
                  <a:pt x="62753" y="255494"/>
                </a:lnTo>
                <a:lnTo>
                  <a:pt x="0" y="188259"/>
                </a:lnTo>
                <a:lnTo>
                  <a:pt x="89647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7452320" y="764704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P’</a:t>
                </a:r>
                <a:r>
                  <a:rPr lang="fr-FR" dirty="0" smtClean="0"/>
                  <a:t>(</a:t>
                </a:r>
                <a14:m>
                  <m:oMath xmlns:m="http://schemas.openxmlformats.org/officeDocument/2006/math">
                    <m:r>
                      <a:rPr lang="fr-FR" i="1"/>
                      <m:t>𝜌</m:t>
                    </m:r>
                    <m:r>
                      <a:rPr lang="fr-FR" i="1"/>
                      <m:t>′,</m:t>
                    </m:r>
                    <m:r>
                      <a:rPr lang="fr-FR" i="1"/>
                      <m:t>𝜔</m:t>
                    </m:r>
                    <m:r>
                      <a:rPr lang="fr-FR" i="1"/>
                      <m:t>′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764704"/>
                <a:ext cx="108012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494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/>
          <p:cNvCxnSpPr/>
          <p:nvPr/>
        </p:nvCxnSpPr>
        <p:spPr>
          <a:xfrm flipV="1">
            <a:off x="6206654" y="1746549"/>
            <a:ext cx="656909" cy="69072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>
            <a:off x="6535108" y="2051312"/>
            <a:ext cx="109532" cy="266528"/>
          </a:xfrm>
          <a:prstGeom prst="arc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/>
              <p:cNvSpPr txBox="1"/>
              <p:nvPr/>
            </p:nvSpPr>
            <p:spPr>
              <a:xfrm>
                <a:off x="6542239" y="2058127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92D050"/>
                          </a:solidFill>
                          <a:latin typeface="Cambria Math"/>
                        </a:rPr>
                        <m:t>𝑑</m:t>
                      </m:r>
                      <m:r>
                        <a:rPr lang="fr-FR" i="1" smtClean="0">
                          <a:solidFill>
                            <a:srgbClr val="92D050"/>
                          </a:solidFill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239" y="2058127"/>
                <a:ext cx="288032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510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971600" y="3356992"/>
            <a:ext cx="175792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1363416" y="3429000"/>
            <a:ext cx="0" cy="25922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899592" y="6165304"/>
            <a:ext cx="324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1507432" y="44371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873778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78" y="6309320"/>
                <a:ext cx="4320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/>
          <p:cNvCxnSpPr/>
          <p:nvPr/>
        </p:nvCxnSpPr>
        <p:spPr>
          <a:xfrm flipV="1">
            <a:off x="6206654" y="1910744"/>
            <a:ext cx="833210" cy="4878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3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64</Words>
  <Application>Microsoft Office PowerPoint</Application>
  <PresentationFormat>Affichage à l'écran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14</cp:revision>
  <dcterms:created xsi:type="dcterms:W3CDTF">2018-01-15T12:56:57Z</dcterms:created>
  <dcterms:modified xsi:type="dcterms:W3CDTF">2018-01-16T17:07:35Z</dcterms:modified>
</cp:coreProperties>
</file>