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6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Economics of a Gunpowder War on Britain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Jonathan Quang</a:t>
            </a:r>
            <a:br>
              <a:rPr lang="en" sz="4800"/>
            </a:br>
            <a:r>
              <a:rPr lang="en" sz="4800"/>
              <a:t>Period 3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Conkers 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635974" cy="383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Britain solves shortage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Font typeface="Times New Roman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Switches to Cordite RDB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Times New Roman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Guncotton switched for weaker nitrocellulose 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Times New Roman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Single base rifle cartridges from USA</a:t>
            </a:r>
          </a:p>
          <a:p>
            <a:pPr lvl="0">
              <a:spcBef>
                <a:spcPts val="0"/>
              </a:spcBef>
              <a:buNone/>
            </a:pP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275" y="3486150"/>
            <a:ext cx="5807375" cy="1303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187900" y="297125"/>
            <a:ext cx="8861100" cy="458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latin typeface="Times New Roman"/>
                <a:ea typeface="Times New Roman"/>
                <a:cs typeface="Times New Roman"/>
                <a:sym typeface="Times New Roman"/>
              </a:rPr>
              <a:t>Aim: How can economics be used as a weapon in a gunpowder war?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latin typeface="Times New Roman"/>
                <a:ea typeface="Times New Roman"/>
                <a:cs typeface="Times New Roman"/>
                <a:sym typeface="Times New Roman"/>
              </a:rPr>
              <a:t>Do Now: Discuss with your groups what you know about gunpowder before the invention of machine guns.</a:t>
            </a:r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l="-145685" t="-105594" r="32101" b="-7943"/>
          <a:stretch/>
        </p:blipFill>
        <p:spPr>
          <a:xfrm>
            <a:off x="1527690" y="0"/>
            <a:ext cx="608861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 dirty="0"/>
              <a:t>Where Does That Come From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Font typeface="Times New Roman"/>
            </a:pPr>
            <a:r>
              <a:rPr lang="en" sz="3000" b="1" dirty="0">
                <a:latin typeface="Times New Roman"/>
                <a:ea typeface="Times New Roman"/>
                <a:cs typeface="Times New Roman"/>
                <a:sym typeface="Times New Roman"/>
              </a:rPr>
              <a:t>Charcoal came from burning wood -Cheap 15%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Times New Roman"/>
            </a:pPr>
            <a:r>
              <a:rPr lang="en" sz="3000" b="1" dirty="0">
                <a:latin typeface="Times New Roman"/>
                <a:ea typeface="Times New Roman"/>
                <a:cs typeface="Times New Roman"/>
                <a:sym typeface="Times New Roman"/>
              </a:rPr>
              <a:t>Sulfur came from mines near volcanoes -A little less cheap 10%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Times New Roman"/>
            </a:pPr>
            <a:r>
              <a:rPr lang="en" sz="3000" b="1" dirty="0">
                <a:latin typeface="Times New Roman"/>
                <a:ea typeface="Times New Roman"/>
                <a:cs typeface="Times New Roman"/>
                <a:sym typeface="Times New Roman"/>
              </a:rPr>
              <a:t>Potassium Nitrate came from bat guano -Very Expensive</a:t>
            </a:r>
            <a:br>
              <a:rPr lang="en" sz="30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000" b="1" dirty="0">
                <a:latin typeface="Times New Roman"/>
                <a:ea typeface="Times New Roman"/>
                <a:cs typeface="Times New Roman"/>
                <a:sym typeface="Times New Roman"/>
              </a:rPr>
              <a:t>75%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3775" y="3444000"/>
            <a:ext cx="3448649" cy="149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/>
              <a:t>Potassium Nitrate ~US Civil War Era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Font typeface="Times New Roman"/>
            </a:pPr>
            <a:r>
              <a:rPr lang="en" sz="3000" b="1">
                <a:latin typeface="Times New Roman"/>
                <a:ea typeface="Times New Roman"/>
                <a:cs typeface="Times New Roman"/>
                <a:sym typeface="Times New Roman"/>
              </a:rPr>
              <a:t>Around the time of the US Civil War came a cheaper way to produce it.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Times New Roman"/>
            </a:pPr>
            <a:r>
              <a:rPr lang="en" sz="3000" b="1">
                <a:latin typeface="Times New Roman"/>
                <a:ea typeface="Times New Roman"/>
                <a:cs typeface="Times New Roman"/>
                <a:sym typeface="Times New Roman"/>
              </a:rPr>
              <a:t>Take urine and manure from outhouses, mix with ashes for a couple months, then dry it.</a:t>
            </a:r>
          </a:p>
          <a:p>
            <a:pPr lvl="0">
              <a:spcBef>
                <a:spcPts val="0"/>
              </a:spcBef>
              <a:buNone/>
            </a:pPr>
            <a:endParaRPr sz="3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6600" y="3105150"/>
            <a:ext cx="1441674" cy="18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/>
              <a:t>Battle of Omdurman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0475"/>
            <a:ext cx="8520599" cy="402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Britain Around WWI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Font typeface="Times New Roman"/>
            </a:pPr>
            <a:r>
              <a:rPr lang="en" sz="3000" b="1">
                <a:latin typeface="Times New Roman"/>
                <a:ea typeface="Times New Roman"/>
                <a:cs typeface="Times New Roman"/>
                <a:sym typeface="Times New Roman"/>
              </a:rPr>
              <a:t>Switches to CORDITE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Times New Roman"/>
            </a:pPr>
            <a:r>
              <a:rPr lang="en" sz="3000" b="1">
                <a:latin typeface="Times New Roman"/>
                <a:ea typeface="Times New Roman"/>
                <a:cs typeface="Times New Roman"/>
                <a:sym typeface="Times New Roman"/>
              </a:rPr>
              <a:t>Nitroglycerine, guncotton, and petroleum jelly with acetone as a solvent</a:t>
            </a:r>
          </a:p>
          <a:p>
            <a:pPr marL="457200" lvl="0" indent="-419100">
              <a:spcBef>
                <a:spcPts val="0"/>
              </a:spcBef>
              <a:buSzPct val="100000"/>
              <a:buFont typeface="Times New Roman"/>
            </a:pPr>
            <a:r>
              <a:rPr lang="en" sz="3000" b="1">
                <a:latin typeface="Times New Roman"/>
                <a:ea typeface="Times New Roman"/>
                <a:cs typeface="Times New Roman"/>
                <a:sym typeface="Times New Roman"/>
              </a:rPr>
              <a:t>Acetone supply low, very expensive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38150"/>
            <a:ext cx="4230375" cy="15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Acetone from Before to Mid World War I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Font typeface="Times New Roman"/>
            </a:pPr>
            <a:r>
              <a:rPr lang="en" sz="3000" b="1">
                <a:latin typeface="Times New Roman"/>
                <a:ea typeface="Times New Roman"/>
                <a:cs typeface="Times New Roman"/>
                <a:sym typeface="Times New Roman"/>
              </a:rPr>
              <a:t>Destructively Distilled from Wood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Times New Roman"/>
            </a:pPr>
            <a:r>
              <a:rPr lang="en" sz="3000" b="1">
                <a:latin typeface="Times New Roman"/>
                <a:ea typeface="Times New Roman"/>
                <a:cs typeface="Times New Roman"/>
                <a:sym typeface="Times New Roman"/>
              </a:rPr>
              <a:t>Americans and Austrians get rich from exporting wood </a:t>
            </a:r>
          </a:p>
          <a:p>
            <a:pPr marL="457200" lvl="0" indent="-419100">
              <a:spcBef>
                <a:spcPts val="0"/>
              </a:spcBef>
              <a:buSzPct val="100000"/>
              <a:buFont typeface="Times New Roman"/>
            </a:pPr>
            <a:r>
              <a:rPr lang="en" sz="3000" b="1">
                <a:latin typeface="Times New Roman"/>
                <a:ea typeface="Times New Roman"/>
                <a:cs typeface="Times New Roman"/>
                <a:sym typeface="Times New Roman"/>
              </a:rPr>
              <a:t>By 1914 Britain only had 3200 tonnes of acetone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600" y="3790950"/>
            <a:ext cx="3027549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Not So Smart Choices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</a:pPr>
            <a:r>
              <a:rPr lang="en" sz="3000"/>
              <a:t>British military decided to switch to attacking with lots of HE shells</a:t>
            </a:r>
          </a:p>
          <a:p>
            <a:pPr marL="457200" lvl="0" indent="-419100" rtl="0">
              <a:spcBef>
                <a:spcPts val="0"/>
              </a:spcBef>
              <a:buSzPct val="100000"/>
            </a:pPr>
            <a:r>
              <a:rPr lang="en" sz="3000"/>
              <a:t>Shell Crisis of 1915</a:t>
            </a:r>
          </a:p>
          <a:p>
            <a:pPr marL="457200" lvl="0" indent="-419100">
              <a:spcBef>
                <a:spcPts val="0"/>
              </a:spcBef>
              <a:buSzPct val="100000"/>
            </a:pPr>
            <a:r>
              <a:rPr lang="en" sz="3000"/>
              <a:t>Britain starts Ministry of Munitions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0" y="1657350"/>
            <a:ext cx="3587450" cy="165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Acetone from Food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Chaim Weizmann discovers starch + specific bacteria = acetone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Britain previously got a lot of food from trade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Germany’s U-boats attack ships with food</a:t>
            </a: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l="-6191" t="-103958" r="-6180" b="-19704"/>
          <a:stretch/>
        </p:blipFill>
        <p:spPr>
          <a:xfrm>
            <a:off x="1371600" y="2343150"/>
            <a:ext cx="5693899" cy="293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On-screen Show (16:9)</PresentationFormat>
  <Paragraphs>33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simple-light-2</vt:lpstr>
      <vt:lpstr>The Economics of a Gunpowder War on Britain</vt:lpstr>
      <vt:lpstr>Slide 2</vt:lpstr>
      <vt:lpstr>Where Does That Come From </vt:lpstr>
      <vt:lpstr>Potassium Nitrate ~US Civil War Era  </vt:lpstr>
      <vt:lpstr>Battle of Omdurman</vt:lpstr>
      <vt:lpstr>Britain Around WWI</vt:lpstr>
      <vt:lpstr>Acetone from Before to Mid World War I</vt:lpstr>
      <vt:lpstr>Not So Smart Choices</vt:lpstr>
      <vt:lpstr>Acetone from Food</vt:lpstr>
      <vt:lpstr>Conkers </vt:lpstr>
      <vt:lpstr>Britain solves shortage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Economics of a Gunpowder War on Britain</dc:title>
  <dc:creator>Franny Q</dc:creator>
  <cp:lastModifiedBy>Franny Q</cp:lastModifiedBy>
  <cp:revision>1</cp:revision>
  <dcterms:modified xsi:type="dcterms:W3CDTF">2016-01-11T04:57:25Z</dcterms:modified>
</cp:coreProperties>
</file>