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27"/>
  </p:notesMasterIdLst>
  <p:handoutMasterIdLst>
    <p:handoutMasterId r:id="rId28"/>
  </p:handoutMasterIdLst>
  <p:sldIdLst>
    <p:sldId id="262" r:id="rId5"/>
    <p:sldId id="399" r:id="rId6"/>
    <p:sldId id="400" r:id="rId7"/>
    <p:sldId id="258" r:id="rId8"/>
    <p:sldId id="320" r:id="rId9"/>
    <p:sldId id="333" r:id="rId10"/>
    <p:sldId id="334" r:id="rId11"/>
    <p:sldId id="335" r:id="rId12"/>
    <p:sldId id="396" r:id="rId13"/>
    <p:sldId id="397" r:id="rId14"/>
    <p:sldId id="398" r:id="rId15"/>
    <p:sldId id="391" r:id="rId16"/>
    <p:sldId id="392" r:id="rId17"/>
    <p:sldId id="394" r:id="rId18"/>
    <p:sldId id="395" r:id="rId19"/>
    <p:sldId id="342" r:id="rId20"/>
    <p:sldId id="390" r:id="rId21"/>
    <p:sldId id="389" r:id="rId22"/>
    <p:sldId id="401" r:id="rId23"/>
    <p:sldId id="402" r:id="rId24"/>
    <p:sldId id="365" r:id="rId25"/>
    <p:sldId id="366" r:id="rId2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howGuides="1">
      <p:cViewPr varScale="1">
        <p:scale>
          <a:sx n="67" d="100"/>
          <a:sy n="67" d="100"/>
        </p:scale>
        <p:origin x="774" y="72"/>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90" d="100"/>
          <a:sy n="90" d="100"/>
        </p:scale>
        <p:origin x="377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ISABEL" userId="85935068-f05b-495e-8765-f8c9dcb60230" providerId="ADAL" clId="{C92B277A-69B4-47B2-A5FB-1460650F14D9}"/>
    <pc:docChg chg="undo custSel mod addSld delSld modSld sldOrd">
      <pc:chgData name="MARIA ISABEL" userId="85935068-f05b-495e-8765-f8c9dcb60230" providerId="ADAL" clId="{C92B277A-69B4-47B2-A5FB-1460650F14D9}" dt="2020-07-18T22:13:37.573" v="2610" actId="255"/>
      <pc:docMkLst>
        <pc:docMk/>
      </pc:docMkLst>
      <pc:sldChg chg="del">
        <pc:chgData name="MARIA ISABEL" userId="85935068-f05b-495e-8765-f8c9dcb60230" providerId="ADAL" clId="{C92B277A-69B4-47B2-A5FB-1460650F14D9}" dt="2020-07-18T21:30:04.964" v="7" actId="47"/>
        <pc:sldMkLst>
          <pc:docMk/>
          <pc:sldMk cId="2240035948" sldId="256"/>
        </pc:sldMkLst>
      </pc:sldChg>
      <pc:sldChg chg="del">
        <pc:chgData name="MARIA ISABEL" userId="85935068-f05b-495e-8765-f8c9dcb60230" providerId="ADAL" clId="{C92B277A-69B4-47B2-A5FB-1460650F14D9}" dt="2020-07-18T21:30:05.240" v="8" actId="47"/>
        <pc:sldMkLst>
          <pc:docMk/>
          <pc:sldMk cId="261141290" sldId="257"/>
        </pc:sldMkLst>
      </pc:sldChg>
      <pc:sldChg chg="del">
        <pc:chgData name="MARIA ISABEL" userId="85935068-f05b-495e-8765-f8c9dcb60230" providerId="ADAL" clId="{C92B277A-69B4-47B2-A5FB-1460650F14D9}" dt="2020-07-18T21:30:14.988" v="43" actId="47"/>
        <pc:sldMkLst>
          <pc:docMk/>
          <pc:sldMk cId="1468160932" sldId="268"/>
        </pc:sldMkLst>
      </pc:sldChg>
      <pc:sldChg chg="del">
        <pc:chgData name="MARIA ISABEL" userId="85935068-f05b-495e-8765-f8c9dcb60230" providerId="ADAL" clId="{C92B277A-69B4-47B2-A5FB-1460650F14D9}" dt="2020-07-18T21:30:15.232" v="44" actId="47"/>
        <pc:sldMkLst>
          <pc:docMk/>
          <pc:sldMk cId="2304315925" sldId="269"/>
        </pc:sldMkLst>
      </pc:sldChg>
      <pc:sldChg chg="del">
        <pc:chgData name="MARIA ISABEL" userId="85935068-f05b-495e-8765-f8c9dcb60230" providerId="ADAL" clId="{C92B277A-69B4-47B2-A5FB-1460650F14D9}" dt="2020-07-18T21:29:16.992" v="0" actId="47"/>
        <pc:sldMkLst>
          <pc:docMk/>
          <pc:sldMk cId="184268823" sldId="271"/>
        </pc:sldMkLst>
      </pc:sldChg>
      <pc:sldChg chg="del">
        <pc:chgData name="MARIA ISABEL" userId="85935068-f05b-495e-8765-f8c9dcb60230" providerId="ADAL" clId="{C92B277A-69B4-47B2-A5FB-1460650F14D9}" dt="2020-07-18T21:30:03.852" v="5" actId="47"/>
        <pc:sldMkLst>
          <pc:docMk/>
          <pc:sldMk cId="1293849802" sldId="276"/>
        </pc:sldMkLst>
      </pc:sldChg>
      <pc:sldChg chg="del">
        <pc:chgData name="MARIA ISABEL" userId="85935068-f05b-495e-8765-f8c9dcb60230" providerId="ADAL" clId="{C92B277A-69B4-47B2-A5FB-1460650F14D9}" dt="2020-07-18T21:30:15.650" v="46" actId="47"/>
        <pc:sldMkLst>
          <pc:docMk/>
          <pc:sldMk cId="2982804687" sldId="277"/>
        </pc:sldMkLst>
      </pc:sldChg>
      <pc:sldChg chg="del">
        <pc:chgData name="MARIA ISABEL" userId="85935068-f05b-495e-8765-f8c9dcb60230" providerId="ADAL" clId="{C92B277A-69B4-47B2-A5FB-1460650F14D9}" dt="2020-07-18T21:30:13.441" v="37" actId="47"/>
        <pc:sldMkLst>
          <pc:docMk/>
          <pc:sldMk cId="468417212" sldId="278"/>
        </pc:sldMkLst>
      </pc:sldChg>
      <pc:sldChg chg="del">
        <pc:chgData name="MARIA ISABEL" userId="85935068-f05b-495e-8765-f8c9dcb60230" providerId="ADAL" clId="{C92B277A-69B4-47B2-A5FB-1460650F14D9}" dt="2020-07-18T21:30:07.297" v="14" actId="47"/>
        <pc:sldMkLst>
          <pc:docMk/>
          <pc:sldMk cId="943227272" sldId="279"/>
        </pc:sldMkLst>
      </pc:sldChg>
      <pc:sldChg chg="del">
        <pc:chgData name="MARIA ISABEL" userId="85935068-f05b-495e-8765-f8c9dcb60230" providerId="ADAL" clId="{C92B277A-69B4-47B2-A5FB-1460650F14D9}" dt="2020-07-18T21:30:11.748" v="34" actId="47"/>
        <pc:sldMkLst>
          <pc:docMk/>
          <pc:sldMk cId="932149211" sldId="280"/>
        </pc:sldMkLst>
      </pc:sldChg>
      <pc:sldChg chg="del">
        <pc:chgData name="MARIA ISABEL" userId="85935068-f05b-495e-8765-f8c9dcb60230" providerId="ADAL" clId="{C92B277A-69B4-47B2-A5FB-1460650F14D9}" dt="2020-07-18T21:30:12.312" v="35" actId="47"/>
        <pc:sldMkLst>
          <pc:docMk/>
          <pc:sldMk cId="571715554" sldId="281"/>
        </pc:sldMkLst>
      </pc:sldChg>
      <pc:sldChg chg="del">
        <pc:chgData name="MARIA ISABEL" userId="85935068-f05b-495e-8765-f8c9dcb60230" providerId="ADAL" clId="{C92B277A-69B4-47B2-A5FB-1460650F14D9}" dt="2020-07-18T21:30:12.922" v="36" actId="47"/>
        <pc:sldMkLst>
          <pc:docMk/>
          <pc:sldMk cId="2952372207" sldId="282"/>
        </pc:sldMkLst>
      </pc:sldChg>
      <pc:sldChg chg="del">
        <pc:chgData name="MARIA ISABEL" userId="85935068-f05b-495e-8765-f8c9dcb60230" providerId="ADAL" clId="{C92B277A-69B4-47B2-A5FB-1460650F14D9}" dt="2020-07-18T21:33:24.745" v="103" actId="47"/>
        <pc:sldMkLst>
          <pc:docMk/>
          <pc:sldMk cId="3677344714" sldId="285"/>
        </pc:sldMkLst>
      </pc:sldChg>
      <pc:sldChg chg="del">
        <pc:chgData name="MARIA ISABEL" userId="85935068-f05b-495e-8765-f8c9dcb60230" providerId="ADAL" clId="{C92B277A-69B4-47B2-A5FB-1460650F14D9}" dt="2020-07-18T21:30:13.914" v="38" actId="47"/>
        <pc:sldMkLst>
          <pc:docMk/>
          <pc:sldMk cId="789847071" sldId="286"/>
        </pc:sldMkLst>
      </pc:sldChg>
      <pc:sldChg chg="del">
        <pc:chgData name="MARIA ISABEL" userId="85935068-f05b-495e-8765-f8c9dcb60230" providerId="ADAL" clId="{C92B277A-69B4-47B2-A5FB-1460650F14D9}" dt="2020-07-18T21:30:14.165" v="39" actId="47"/>
        <pc:sldMkLst>
          <pc:docMk/>
          <pc:sldMk cId="3643050945" sldId="287"/>
        </pc:sldMkLst>
      </pc:sldChg>
      <pc:sldChg chg="del">
        <pc:chgData name="MARIA ISABEL" userId="85935068-f05b-495e-8765-f8c9dcb60230" providerId="ADAL" clId="{C92B277A-69B4-47B2-A5FB-1460650F14D9}" dt="2020-07-18T21:30:14.353" v="40" actId="47"/>
        <pc:sldMkLst>
          <pc:docMk/>
          <pc:sldMk cId="4086468749" sldId="288"/>
        </pc:sldMkLst>
      </pc:sldChg>
      <pc:sldChg chg="del">
        <pc:chgData name="MARIA ISABEL" userId="85935068-f05b-495e-8765-f8c9dcb60230" providerId="ADAL" clId="{C92B277A-69B4-47B2-A5FB-1460650F14D9}" dt="2020-07-18T21:30:15.959" v="47" actId="47"/>
        <pc:sldMkLst>
          <pc:docMk/>
          <pc:sldMk cId="3660464596" sldId="289"/>
        </pc:sldMkLst>
      </pc:sldChg>
      <pc:sldChg chg="del">
        <pc:chgData name="MARIA ISABEL" userId="85935068-f05b-495e-8765-f8c9dcb60230" providerId="ADAL" clId="{C92B277A-69B4-47B2-A5FB-1460650F14D9}" dt="2020-07-18T21:30:14.552" v="41" actId="47"/>
        <pc:sldMkLst>
          <pc:docMk/>
          <pc:sldMk cId="1178347144" sldId="290"/>
        </pc:sldMkLst>
      </pc:sldChg>
      <pc:sldChg chg="del">
        <pc:chgData name="MARIA ISABEL" userId="85935068-f05b-495e-8765-f8c9dcb60230" providerId="ADAL" clId="{C92B277A-69B4-47B2-A5FB-1460650F14D9}" dt="2020-07-18T21:30:14.788" v="42" actId="47"/>
        <pc:sldMkLst>
          <pc:docMk/>
          <pc:sldMk cId="1755444062" sldId="291"/>
        </pc:sldMkLst>
      </pc:sldChg>
      <pc:sldChg chg="del">
        <pc:chgData name="MARIA ISABEL" userId="85935068-f05b-495e-8765-f8c9dcb60230" providerId="ADAL" clId="{C92B277A-69B4-47B2-A5FB-1460650F14D9}" dt="2020-07-18T21:30:04.385" v="6" actId="47"/>
        <pc:sldMkLst>
          <pc:docMk/>
          <pc:sldMk cId="2631058470" sldId="292"/>
        </pc:sldMkLst>
      </pc:sldChg>
      <pc:sldChg chg="del">
        <pc:chgData name="MARIA ISABEL" userId="85935068-f05b-495e-8765-f8c9dcb60230" providerId="ADAL" clId="{C92B277A-69B4-47B2-A5FB-1460650F14D9}" dt="2020-07-18T21:30:07.614" v="15" actId="47"/>
        <pc:sldMkLst>
          <pc:docMk/>
          <pc:sldMk cId="3286357969" sldId="293"/>
        </pc:sldMkLst>
      </pc:sldChg>
      <pc:sldChg chg="del">
        <pc:chgData name="MARIA ISABEL" userId="85935068-f05b-495e-8765-f8c9dcb60230" providerId="ADAL" clId="{C92B277A-69B4-47B2-A5FB-1460650F14D9}" dt="2020-07-18T21:30:10.337" v="28" actId="47"/>
        <pc:sldMkLst>
          <pc:docMk/>
          <pc:sldMk cId="124571436" sldId="295"/>
        </pc:sldMkLst>
      </pc:sldChg>
      <pc:sldChg chg="del">
        <pc:chgData name="MARIA ISABEL" userId="85935068-f05b-495e-8765-f8c9dcb60230" providerId="ADAL" clId="{C92B277A-69B4-47B2-A5FB-1460650F14D9}" dt="2020-07-18T21:30:10.471" v="29" actId="47"/>
        <pc:sldMkLst>
          <pc:docMk/>
          <pc:sldMk cId="4087105402" sldId="296"/>
        </pc:sldMkLst>
      </pc:sldChg>
      <pc:sldChg chg="del">
        <pc:chgData name="MARIA ISABEL" userId="85935068-f05b-495e-8765-f8c9dcb60230" providerId="ADAL" clId="{C92B277A-69B4-47B2-A5FB-1460650F14D9}" dt="2020-07-18T21:30:06.826" v="13" actId="47"/>
        <pc:sldMkLst>
          <pc:docMk/>
          <pc:sldMk cId="4263458441" sldId="297"/>
        </pc:sldMkLst>
      </pc:sldChg>
      <pc:sldChg chg="del">
        <pc:chgData name="MARIA ISABEL" userId="85935068-f05b-495e-8765-f8c9dcb60230" providerId="ADAL" clId="{C92B277A-69B4-47B2-A5FB-1460650F14D9}" dt="2020-07-18T21:30:11.119" v="31" actId="47"/>
        <pc:sldMkLst>
          <pc:docMk/>
          <pc:sldMk cId="3827696752" sldId="298"/>
        </pc:sldMkLst>
      </pc:sldChg>
      <pc:sldChg chg="del">
        <pc:chgData name="MARIA ISABEL" userId="85935068-f05b-495e-8765-f8c9dcb60230" providerId="ADAL" clId="{C92B277A-69B4-47B2-A5FB-1460650F14D9}" dt="2020-07-18T21:33:25.566" v="105" actId="47"/>
        <pc:sldMkLst>
          <pc:docMk/>
          <pc:sldMk cId="3960512686" sldId="299"/>
        </pc:sldMkLst>
      </pc:sldChg>
      <pc:sldChg chg="del">
        <pc:chgData name="MARIA ISABEL" userId="85935068-f05b-495e-8765-f8c9dcb60230" providerId="ADAL" clId="{C92B277A-69B4-47B2-A5FB-1460650F14D9}" dt="2020-07-18T21:30:16.236" v="48" actId="47"/>
        <pc:sldMkLst>
          <pc:docMk/>
          <pc:sldMk cId="3413279918" sldId="300"/>
        </pc:sldMkLst>
      </pc:sldChg>
      <pc:sldChg chg="del">
        <pc:chgData name="MARIA ISABEL" userId="85935068-f05b-495e-8765-f8c9dcb60230" providerId="ADAL" clId="{C92B277A-69B4-47B2-A5FB-1460650F14D9}" dt="2020-07-18T21:30:23.831" v="58" actId="47"/>
        <pc:sldMkLst>
          <pc:docMk/>
          <pc:sldMk cId="3447962726" sldId="303"/>
        </pc:sldMkLst>
      </pc:sldChg>
      <pc:sldChg chg="del">
        <pc:chgData name="MARIA ISABEL" userId="85935068-f05b-495e-8765-f8c9dcb60230" providerId="ADAL" clId="{C92B277A-69B4-47B2-A5FB-1460650F14D9}" dt="2020-07-18T21:30:17.274" v="50" actId="47"/>
        <pc:sldMkLst>
          <pc:docMk/>
          <pc:sldMk cId="3333513371" sldId="306"/>
        </pc:sldMkLst>
      </pc:sldChg>
      <pc:sldChg chg="del">
        <pc:chgData name="MARIA ISABEL" userId="85935068-f05b-495e-8765-f8c9dcb60230" providerId="ADAL" clId="{C92B277A-69B4-47B2-A5FB-1460650F14D9}" dt="2020-07-18T21:30:16.507" v="49" actId="47"/>
        <pc:sldMkLst>
          <pc:docMk/>
          <pc:sldMk cId="3175599443" sldId="307"/>
        </pc:sldMkLst>
      </pc:sldChg>
      <pc:sldChg chg="del">
        <pc:chgData name="MARIA ISABEL" userId="85935068-f05b-495e-8765-f8c9dcb60230" providerId="ADAL" clId="{C92B277A-69B4-47B2-A5FB-1460650F14D9}" dt="2020-07-18T21:30:17.724" v="51" actId="47"/>
        <pc:sldMkLst>
          <pc:docMk/>
          <pc:sldMk cId="1237006867" sldId="309"/>
        </pc:sldMkLst>
      </pc:sldChg>
      <pc:sldChg chg="del">
        <pc:chgData name="MARIA ISABEL" userId="85935068-f05b-495e-8765-f8c9dcb60230" providerId="ADAL" clId="{C92B277A-69B4-47B2-A5FB-1460650F14D9}" dt="2020-07-18T21:30:24.389" v="59" actId="47"/>
        <pc:sldMkLst>
          <pc:docMk/>
          <pc:sldMk cId="847863321" sldId="310"/>
        </pc:sldMkLst>
      </pc:sldChg>
      <pc:sldChg chg="del">
        <pc:chgData name="MARIA ISABEL" userId="85935068-f05b-495e-8765-f8c9dcb60230" providerId="ADAL" clId="{C92B277A-69B4-47B2-A5FB-1460650F14D9}" dt="2020-07-18T21:30:30.216" v="64" actId="47"/>
        <pc:sldMkLst>
          <pc:docMk/>
          <pc:sldMk cId="3832594396" sldId="311"/>
        </pc:sldMkLst>
      </pc:sldChg>
      <pc:sldChg chg="del">
        <pc:chgData name="MARIA ISABEL" userId="85935068-f05b-495e-8765-f8c9dcb60230" providerId="ADAL" clId="{C92B277A-69B4-47B2-A5FB-1460650F14D9}" dt="2020-07-18T21:30:27.013" v="61" actId="47"/>
        <pc:sldMkLst>
          <pc:docMk/>
          <pc:sldMk cId="2494925136" sldId="312"/>
        </pc:sldMkLst>
      </pc:sldChg>
      <pc:sldChg chg="del">
        <pc:chgData name="MARIA ISABEL" userId="85935068-f05b-495e-8765-f8c9dcb60230" providerId="ADAL" clId="{C92B277A-69B4-47B2-A5FB-1460650F14D9}" dt="2020-07-18T21:30:30.729" v="65" actId="47"/>
        <pc:sldMkLst>
          <pc:docMk/>
          <pc:sldMk cId="3237104026" sldId="313"/>
        </pc:sldMkLst>
      </pc:sldChg>
      <pc:sldChg chg="del">
        <pc:chgData name="MARIA ISABEL" userId="85935068-f05b-495e-8765-f8c9dcb60230" providerId="ADAL" clId="{C92B277A-69B4-47B2-A5FB-1460650F14D9}" dt="2020-07-18T21:30:28.086" v="62" actId="47"/>
        <pc:sldMkLst>
          <pc:docMk/>
          <pc:sldMk cId="3369616514" sldId="314"/>
        </pc:sldMkLst>
      </pc:sldChg>
      <pc:sldChg chg="del">
        <pc:chgData name="MARIA ISABEL" userId="85935068-f05b-495e-8765-f8c9dcb60230" providerId="ADAL" clId="{C92B277A-69B4-47B2-A5FB-1460650F14D9}" dt="2020-07-18T21:30:29.685" v="63" actId="47"/>
        <pc:sldMkLst>
          <pc:docMk/>
          <pc:sldMk cId="5350529" sldId="315"/>
        </pc:sldMkLst>
      </pc:sldChg>
      <pc:sldChg chg="del">
        <pc:chgData name="MARIA ISABEL" userId="85935068-f05b-495e-8765-f8c9dcb60230" providerId="ADAL" clId="{C92B277A-69B4-47B2-A5FB-1460650F14D9}" dt="2020-07-18T21:30:31.699" v="66" actId="47"/>
        <pc:sldMkLst>
          <pc:docMk/>
          <pc:sldMk cId="10154260" sldId="316"/>
        </pc:sldMkLst>
      </pc:sldChg>
      <pc:sldChg chg="del">
        <pc:chgData name="MARIA ISABEL" userId="85935068-f05b-495e-8765-f8c9dcb60230" providerId="ADAL" clId="{C92B277A-69B4-47B2-A5FB-1460650F14D9}" dt="2020-07-18T21:30:32.331" v="67" actId="47"/>
        <pc:sldMkLst>
          <pc:docMk/>
          <pc:sldMk cId="353120715" sldId="317"/>
        </pc:sldMkLst>
      </pc:sldChg>
      <pc:sldChg chg="del">
        <pc:chgData name="MARIA ISABEL" userId="85935068-f05b-495e-8765-f8c9dcb60230" providerId="ADAL" clId="{C92B277A-69B4-47B2-A5FB-1460650F14D9}" dt="2020-07-18T21:30:33.752" v="69" actId="47"/>
        <pc:sldMkLst>
          <pc:docMk/>
          <pc:sldMk cId="213134941" sldId="318"/>
        </pc:sldMkLst>
      </pc:sldChg>
      <pc:sldChg chg="del">
        <pc:chgData name="MARIA ISABEL" userId="85935068-f05b-495e-8765-f8c9dcb60230" providerId="ADAL" clId="{C92B277A-69B4-47B2-A5FB-1460650F14D9}" dt="2020-07-18T21:30:33.174" v="68" actId="47"/>
        <pc:sldMkLst>
          <pc:docMk/>
          <pc:sldMk cId="1431290858" sldId="319"/>
        </pc:sldMkLst>
      </pc:sldChg>
      <pc:sldChg chg="del">
        <pc:chgData name="MARIA ISABEL" userId="85935068-f05b-495e-8765-f8c9dcb60230" providerId="ADAL" clId="{C92B277A-69B4-47B2-A5FB-1460650F14D9}" dt="2020-07-18T21:30:56.822" v="70" actId="47"/>
        <pc:sldMkLst>
          <pc:docMk/>
          <pc:sldMk cId="2724463812" sldId="321"/>
        </pc:sldMkLst>
      </pc:sldChg>
      <pc:sldChg chg="del">
        <pc:chgData name="MARIA ISABEL" userId="85935068-f05b-495e-8765-f8c9dcb60230" providerId="ADAL" clId="{C92B277A-69B4-47B2-A5FB-1460650F14D9}" dt="2020-07-18T21:30:57.642" v="71" actId="47"/>
        <pc:sldMkLst>
          <pc:docMk/>
          <pc:sldMk cId="812196003" sldId="322"/>
        </pc:sldMkLst>
      </pc:sldChg>
      <pc:sldChg chg="del">
        <pc:chgData name="MARIA ISABEL" userId="85935068-f05b-495e-8765-f8c9dcb60230" providerId="ADAL" clId="{C92B277A-69B4-47B2-A5FB-1460650F14D9}" dt="2020-07-18T21:30:58.220" v="72" actId="47"/>
        <pc:sldMkLst>
          <pc:docMk/>
          <pc:sldMk cId="2490990141" sldId="323"/>
        </pc:sldMkLst>
      </pc:sldChg>
      <pc:sldChg chg="del">
        <pc:chgData name="MARIA ISABEL" userId="85935068-f05b-495e-8765-f8c9dcb60230" providerId="ADAL" clId="{C92B277A-69B4-47B2-A5FB-1460650F14D9}" dt="2020-07-18T21:31:08.907" v="73" actId="47"/>
        <pc:sldMkLst>
          <pc:docMk/>
          <pc:sldMk cId="2800322665" sldId="324"/>
        </pc:sldMkLst>
      </pc:sldChg>
      <pc:sldChg chg="del">
        <pc:chgData name="MARIA ISABEL" userId="85935068-f05b-495e-8765-f8c9dcb60230" providerId="ADAL" clId="{C92B277A-69B4-47B2-A5FB-1460650F14D9}" dt="2020-07-18T21:31:10.910" v="74" actId="47"/>
        <pc:sldMkLst>
          <pc:docMk/>
          <pc:sldMk cId="120110659" sldId="325"/>
        </pc:sldMkLst>
      </pc:sldChg>
      <pc:sldChg chg="add del">
        <pc:chgData name="MARIA ISABEL" userId="85935068-f05b-495e-8765-f8c9dcb60230" providerId="ADAL" clId="{C92B277A-69B4-47B2-A5FB-1460650F14D9}" dt="2020-07-18T21:31:45.029" v="85" actId="47"/>
        <pc:sldMkLst>
          <pc:docMk/>
          <pc:sldMk cId="3566254253" sldId="326"/>
        </pc:sldMkLst>
      </pc:sldChg>
      <pc:sldChg chg="del">
        <pc:chgData name="MARIA ISABEL" userId="85935068-f05b-495e-8765-f8c9dcb60230" providerId="ADAL" clId="{C92B277A-69B4-47B2-A5FB-1460650F14D9}" dt="2020-07-18T21:30:18.258" v="52" actId="47"/>
        <pc:sldMkLst>
          <pc:docMk/>
          <pc:sldMk cId="2373251625" sldId="327"/>
        </pc:sldMkLst>
      </pc:sldChg>
      <pc:sldChg chg="del">
        <pc:chgData name="MARIA ISABEL" userId="85935068-f05b-495e-8765-f8c9dcb60230" providerId="ADAL" clId="{C92B277A-69B4-47B2-A5FB-1460650F14D9}" dt="2020-07-18T21:30:20.256" v="54" actId="47"/>
        <pc:sldMkLst>
          <pc:docMk/>
          <pc:sldMk cId="2442846167" sldId="328"/>
        </pc:sldMkLst>
      </pc:sldChg>
      <pc:sldChg chg="del">
        <pc:chgData name="MARIA ISABEL" userId="85935068-f05b-495e-8765-f8c9dcb60230" providerId="ADAL" clId="{C92B277A-69B4-47B2-A5FB-1460650F14D9}" dt="2020-07-18T21:30:19.242" v="53" actId="47"/>
        <pc:sldMkLst>
          <pc:docMk/>
          <pc:sldMk cId="466885863" sldId="329"/>
        </pc:sldMkLst>
      </pc:sldChg>
      <pc:sldChg chg="del">
        <pc:chgData name="MARIA ISABEL" userId="85935068-f05b-495e-8765-f8c9dcb60230" providerId="ADAL" clId="{C92B277A-69B4-47B2-A5FB-1460650F14D9}" dt="2020-07-18T21:30:21.092" v="55" actId="47"/>
        <pc:sldMkLst>
          <pc:docMk/>
          <pc:sldMk cId="358246786" sldId="330"/>
        </pc:sldMkLst>
      </pc:sldChg>
      <pc:sldChg chg="del">
        <pc:chgData name="MARIA ISABEL" userId="85935068-f05b-495e-8765-f8c9dcb60230" providerId="ADAL" clId="{C92B277A-69B4-47B2-A5FB-1460650F14D9}" dt="2020-07-18T21:30:21.877" v="56" actId="47"/>
        <pc:sldMkLst>
          <pc:docMk/>
          <pc:sldMk cId="3755697581" sldId="331"/>
        </pc:sldMkLst>
      </pc:sldChg>
      <pc:sldChg chg="del">
        <pc:chgData name="MARIA ISABEL" userId="85935068-f05b-495e-8765-f8c9dcb60230" providerId="ADAL" clId="{C92B277A-69B4-47B2-A5FB-1460650F14D9}" dt="2020-07-18T21:30:22.754" v="57" actId="47"/>
        <pc:sldMkLst>
          <pc:docMk/>
          <pc:sldMk cId="1300510249" sldId="332"/>
        </pc:sldMkLst>
      </pc:sldChg>
      <pc:sldChg chg="add del">
        <pc:chgData name="MARIA ISABEL" userId="85935068-f05b-495e-8765-f8c9dcb60230" providerId="ADAL" clId="{C92B277A-69B4-47B2-A5FB-1460650F14D9}" dt="2020-07-18T21:31:42.215" v="83" actId="47"/>
        <pc:sldMkLst>
          <pc:docMk/>
          <pc:sldMk cId="4013605709" sldId="333"/>
        </pc:sldMkLst>
      </pc:sldChg>
      <pc:sldChg chg="add del">
        <pc:chgData name="MARIA ISABEL" userId="85935068-f05b-495e-8765-f8c9dcb60230" providerId="ADAL" clId="{C92B277A-69B4-47B2-A5FB-1460650F14D9}" dt="2020-07-18T21:31:41.659" v="82" actId="47"/>
        <pc:sldMkLst>
          <pc:docMk/>
          <pc:sldMk cId="2143297038" sldId="334"/>
        </pc:sldMkLst>
      </pc:sldChg>
      <pc:sldChg chg="add del ord">
        <pc:chgData name="MARIA ISABEL" userId="85935068-f05b-495e-8765-f8c9dcb60230" providerId="ADAL" clId="{C92B277A-69B4-47B2-A5FB-1460650F14D9}" dt="2020-07-18T22:12:05.338" v="2484"/>
        <pc:sldMkLst>
          <pc:docMk/>
          <pc:sldMk cId="1812006377" sldId="335"/>
        </pc:sldMkLst>
      </pc:sldChg>
      <pc:sldChg chg="del">
        <pc:chgData name="MARIA ISABEL" userId="85935068-f05b-495e-8765-f8c9dcb60230" providerId="ADAL" clId="{C92B277A-69B4-47B2-A5FB-1460650F14D9}" dt="2020-07-18T21:31:53.239" v="87" actId="47"/>
        <pc:sldMkLst>
          <pc:docMk/>
          <pc:sldMk cId="1144851579" sldId="336"/>
        </pc:sldMkLst>
      </pc:sldChg>
      <pc:sldChg chg="add del">
        <pc:chgData name="MARIA ISABEL" userId="85935068-f05b-495e-8765-f8c9dcb60230" providerId="ADAL" clId="{C92B277A-69B4-47B2-A5FB-1460650F14D9}" dt="2020-07-18T21:31:50.185" v="86" actId="47"/>
        <pc:sldMkLst>
          <pc:docMk/>
          <pc:sldMk cId="1404714757" sldId="337"/>
        </pc:sldMkLst>
      </pc:sldChg>
      <pc:sldChg chg="del">
        <pc:chgData name="MARIA ISABEL" userId="85935068-f05b-495e-8765-f8c9dcb60230" providerId="ADAL" clId="{C92B277A-69B4-47B2-A5FB-1460650F14D9}" dt="2020-07-18T21:31:55.539" v="89" actId="47"/>
        <pc:sldMkLst>
          <pc:docMk/>
          <pc:sldMk cId="841749023" sldId="338"/>
        </pc:sldMkLst>
      </pc:sldChg>
      <pc:sldChg chg="del">
        <pc:chgData name="MARIA ISABEL" userId="85935068-f05b-495e-8765-f8c9dcb60230" providerId="ADAL" clId="{C92B277A-69B4-47B2-A5FB-1460650F14D9}" dt="2020-07-18T21:31:54.418" v="88" actId="47"/>
        <pc:sldMkLst>
          <pc:docMk/>
          <pc:sldMk cId="2685015438" sldId="339"/>
        </pc:sldMkLst>
      </pc:sldChg>
      <pc:sldChg chg="del">
        <pc:chgData name="MARIA ISABEL" userId="85935068-f05b-495e-8765-f8c9dcb60230" providerId="ADAL" clId="{C92B277A-69B4-47B2-A5FB-1460650F14D9}" dt="2020-07-18T21:32:11.365" v="91" actId="47"/>
        <pc:sldMkLst>
          <pc:docMk/>
          <pc:sldMk cId="1014806493" sldId="340"/>
        </pc:sldMkLst>
      </pc:sldChg>
      <pc:sldChg chg="del">
        <pc:chgData name="MARIA ISABEL" userId="85935068-f05b-495e-8765-f8c9dcb60230" providerId="ADAL" clId="{C92B277A-69B4-47B2-A5FB-1460650F14D9}" dt="2020-07-18T21:31:56.365" v="90" actId="47"/>
        <pc:sldMkLst>
          <pc:docMk/>
          <pc:sldMk cId="2112467293" sldId="341"/>
        </pc:sldMkLst>
      </pc:sldChg>
      <pc:sldChg chg="modSp mod">
        <pc:chgData name="MARIA ISABEL" userId="85935068-f05b-495e-8765-f8c9dcb60230" providerId="ADAL" clId="{C92B277A-69B4-47B2-A5FB-1460650F14D9}" dt="2020-07-18T22:13:37.573" v="2610" actId="255"/>
        <pc:sldMkLst>
          <pc:docMk/>
          <pc:sldMk cId="1516549292" sldId="342"/>
        </pc:sldMkLst>
        <pc:spChg chg="mod">
          <ac:chgData name="MARIA ISABEL" userId="85935068-f05b-495e-8765-f8c9dcb60230" providerId="ADAL" clId="{C92B277A-69B4-47B2-A5FB-1460650F14D9}" dt="2020-07-18T22:13:37.573" v="2610" actId="255"/>
          <ac:spMkLst>
            <pc:docMk/>
            <pc:sldMk cId="1516549292" sldId="342"/>
            <ac:spMk id="2" creationId="{5CC5F8B0-418E-4D07-966E-AD306EC8C427}"/>
          </ac:spMkLst>
        </pc:spChg>
      </pc:sldChg>
      <pc:sldChg chg="del">
        <pc:chgData name="MARIA ISABEL" userId="85935068-f05b-495e-8765-f8c9dcb60230" providerId="ADAL" clId="{C92B277A-69B4-47B2-A5FB-1460650F14D9}" dt="2020-07-18T21:32:12.853" v="92" actId="47"/>
        <pc:sldMkLst>
          <pc:docMk/>
          <pc:sldMk cId="3562912279" sldId="343"/>
        </pc:sldMkLst>
      </pc:sldChg>
      <pc:sldChg chg="del">
        <pc:chgData name="MARIA ISABEL" userId="85935068-f05b-495e-8765-f8c9dcb60230" providerId="ADAL" clId="{C92B277A-69B4-47B2-A5FB-1460650F14D9}" dt="2020-07-18T21:33:43.825" v="112" actId="47"/>
        <pc:sldMkLst>
          <pc:docMk/>
          <pc:sldMk cId="1446629833" sldId="344"/>
        </pc:sldMkLst>
      </pc:sldChg>
      <pc:sldChg chg="del">
        <pc:chgData name="MARIA ISABEL" userId="85935068-f05b-495e-8765-f8c9dcb60230" providerId="ADAL" clId="{C92B277A-69B4-47B2-A5FB-1460650F14D9}" dt="2020-07-18T21:33:42.785" v="111" actId="47"/>
        <pc:sldMkLst>
          <pc:docMk/>
          <pc:sldMk cId="3375441272" sldId="345"/>
        </pc:sldMkLst>
      </pc:sldChg>
      <pc:sldChg chg="del">
        <pc:chgData name="MARIA ISABEL" userId="85935068-f05b-495e-8765-f8c9dcb60230" providerId="ADAL" clId="{C92B277A-69B4-47B2-A5FB-1460650F14D9}" dt="2020-07-18T21:33:45.509" v="113" actId="47"/>
        <pc:sldMkLst>
          <pc:docMk/>
          <pc:sldMk cId="3909919340" sldId="346"/>
        </pc:sldMkLst>
      </pc:sldChg>
      <pc:sldChg chg="del">
        <pc:chgData name="MARIA ISABEL" userId="85935068-f05b-495e-8765-f8c9dcb60230" providerId="ADAL" clId="{C92B277A-69B4-47B2-A5FB-1460650F14D9}" dt="2020-07-18T21:33:46.559" v="114" actId="47"/>
        <pc:sldMkLst>
          <pc:docMk/>
          <pc:sldMk cId="2528646572" sldId="347"/>
        </pc:sldMkLst>
      </pc:sldChg>
      <pc:sldChg chg="del">
        <pc:chgData name="MARIA ISABEL" userId="85935068-f05b-495e-8765-f8c9dcb60230" providerId="ADAL" clId="{C92B277A-69B4-47B2-A5FB-1460650F14D9}" dt="2020-07-18T22:12:17.019" v="2485" actId="47"/>
        <pc:sldMkLst>
          <pc:docMk/>
          <pc:sldMk cId="449679321" sldId="348"/>
        </pc:sldMkLst>
      </pc:sldChg>
      <pc:sldChg chg="del">
        <pc:chgData name="MARIA ISABEL" userId="85935068-f05b-495e-8765-f8c9dcb60230" providerId="ADAL" clId="{C92B277A-69B4-47B2-A5FB-1460650F14D9}" dt="2020-07-18T22:12:19.134" v="2486" actId="47"/>
        <pc:sldMkLst>
          <pc:docMk/>
          <pc:sldMk cId="76390754" sldId="349"/>
        </pc:sldMkLst>
      </pc:sldChg>
      <pc:sldChg chg="del">
        <pc:chgData name="MARIA ISABEL" userId="85935068-f05b-495e-8765-f8c9dcb60230" providerId="ADAL" clId="{C92B277A-69B4-47B2-A5FB-1460650F14D9}" dt="2020-07-18T22:12:23.222" v="2487" actId="47"/>
        <pc:sldMkLst>
          <pc:docMk/>
          <pc:sldMk cId="1067661222" sldId="350"/>
        </pc:sldMkLst>
      </pc:sldChg>
      <pc:sldChg chg="del">
        <pc:chgData name="MARIA ISABEL" userId="85935068-f05b-495e-8765-f8c9dcb60230" providerId="ADAL" clId="{C92B277A-69B4-47B2-A5FB-1460650F14D9}" dt="2020-07-18T21:33:21.085" v="94" actId="47"/>
        <pc:sldMkLst>
          <pc:docMk/>
          <pc:sldMk cId="3785976920" sldId="351"/>
        </pc:sldMkLst>
      </pc:sldChg>
      <pc:sldChg chg="del">
        <pc:chgData name="MARIA ISABEL" userId="85935068-f05b-495e-8765-f8c9dcb60230" providerId="ADAL" clId="{C92B277A-69B4-47B2-A5FB-1460650F14D9}" dt="2020-07-18T21:33:22.877" v="98" actId="47"/>
        <pc:sldMkLst>
          <pc:docMk/>
          <pc:sldMk cId="2427146450" sldId="352"/>
        </pc:sldMkLst>
      </pc:sldChg>
      <pc:sldChg chg="del">
        <pc:chgData name="MARIA ISABEL" userId="85935068-f05b-495e-8765-f8c9dcb60230" providerId="ADAL" clId="{C92B277A-69B4-47B2-A5FB-1460650F14D9}" dt="2020-07-18T21:33:21.997" v="97" actId="47"/>
        <pc:sldMkLst>
          <pc:docMk/>
          <pc:sldMk cId="2123510559" sldId="353"/>
        </pc:sldMkLst>
      </pc:sldChg>
      <pc:sldChg chg="del">
        <pc:chgData name="MARIA ISABEL" userId="85935068-f05b-495e-8765-f8c9dcb60230" providerId="ADAL" clId="{C92B277A-69B4-47B2-A5FB-1460650F14D9}" dt="2020-07-18T21:33:20.525" v="93" actId="47"/>
        <pc:sldMkLst>
          <pc:docMk/>
          <pc:sldMk cId="1878300426" sldId="354"/>
        </pc:sldMkLst>
      </pc:sldChg>
      <pc:sldChg chg="del">
        <pc:chgData name="MARIA ISABEL" userId="85935068-f05b-495e-8765-f8c9dcb60230" providerId="ADAL" clId="{C92B277A-69B4-47B2-A5FB-1460650F14D9}" dt="2020-07-18T21:33:21.707" v="96" actId="47"/>
        <pc:sldMkLst>
          <pc:docMk/>
          <pc:sldMk cId="2028470669" sldId="355"/>
        </pc:sldMkLst>
      </pc:sldChg>
      <pc:sldChg chg="del">
        <pc:chgData name="MARIA ISABEL" userId="85935068-f05b-495e-8765-f8c9dcb60230" providerId="ADAL" clId="{C92B277A-69B4-47B2-A5FB-1460650F14D9}" dt="2020-07-18T21:33:21.411" v="95" actId="47"/>
        <pc:sldMkLst>
          <pc:docMk/>
          <pc:sldMk cId="182172991" sldId="356"/>
        </pc:sldMkLst>
      </pc:sldChg>
      <pc:sldChg chg="del">
        <pc:chgData name="MARIA ISABEL" userId="85935068-f05b-495e-8765-f8c9dcb60230" providerId="ADAL" clId="{C92B277A-69B4-47B2-A5FB-1460650F14D9}" dt="2020-07-18T21:33:24.042" v="100" actId="47"/>
        <pc:sldMkLst>
          <pc:docMk/>
          <pc:sldMk cId="1964270663" sldId="357"/>
        </pc:sldMkLst>
      </pc:sldChg>
      <pc:sldChg chg="del">
        <pc:chgData name="MARIA ISABEL" userId="85935068-f05b-495e-8765-f8c9dcb60230" providerId="ADAL" clId="{C92B277A-69B4-47B2-A5FB-1460650F14D9}" dt="2020-07-18T21:33:23.597" v="99" actId="47"/>
        <pc:sldMkLst>
          <pc:docMk/>
          <pc:sldMk cId="2062025713" sldId="358"/>
        </pc:sldMkLst>
      </pc:sldChg>
      <pc:sldChg chg="del">
        <pc:chgData name="MARIA ISABEL" userId="85935068-f05b-495e-8765-f8c9dcb60230" providerId="ADAL" clId="{C92B277A-69B4-47B2-A5FB-1460650F14D9}" dt="2020-07-18T21:33:24.558" v="102" actId="47"/>
        <pc:sldMkLst>
          <pc:docMk/>
          <pc:sldMk cId="3108999442" sldId="359"/>
        </pc:sldMkLst>
      </pc:sldChg>
      <pc:sldChg chg="del">
        <pc:chgData name="MARIA ISABEL" userId="85935068-f05b-495e-8765-f8c9dcb60230" providerId="ADAL" clId="{C92B277A-69B4-47B2-A5FB-1460650F14D9}" dt="2020-07-18T21:33:24.317" v="101" actId="47"/>
        <pc:sldMkLst>
          <pc:docMk/>
          <pc:sldMk cId="3860817620" sldId="360"/>
        </pc:sldMkLst>
      </pc:sldChg>
      <pc:sldChg chg="del">
        <pc:chgData name="MARIA ISABEL" userId="85935068-f05b-495e-8765-f8c9dcb60230" providerId="ADAL" clId="{C92B277A-69B4-47B2-A5FB-1460650F14D9}" dt="2020-07-18T21:33:25.011" v="104" actId="47"/>
        <pc:sldMkLst>
          <pc:docMk/>
          <pc:sldMk cId="1955633225" sldId="361"/>
        </pc:sldMkLst>
      </pc:sldChg>
      <pc:sldChg chg="del">
        <pc:chgData name="MARIA ISABEL" userId="85935068-f05b-495e-8765-f8c9dcb60230" providerId="ADAL" clId="{C92B277A-69B4-47B2-A5FB-1460650F14D9}" dt="2020-07-18T21:33:25.782" v="106" actId="47"/>
        <pc:sldMkLst>
          <pc:docMk/>
          <pc:sldMk cId="3828090394" sldId="362"/>
        </pc:sldMkLst>
      </pc:sldChg>
      <pc:sldChg chg="del">
        <pc:chgData name="MARIA ISABEL" userId="85935068-f05b-495e-8765-f8c9dcb60230" providerId="ADAL" clId="{C92B277A-69B4-47B2-A5FB-1460650F14D9}" dt="2020-07-18T21:33:26.521" v="108" actId="47"/>
        <pc:sldMkLst>
          <pc:docMk/>
          <pc:sldMk cId="3190743565" sldId="363"/>
        </pc:sldMkLst>
      </pc:sldChg>
      <pc:sldChg chg="del">
        <pc:chgData name="MARIA ISABEL" userId="85935068-f05b-495e-8765-f8c9dcb60230" providerId="ADAL" clId="{C92B277A-69B4-47B2-A5FB-1460650F14D9}" dt="2020-07-18T21:33:26.095" v="107" actId="47"/>
        <pc:sldMkLst>
          <pc:docMk/>
          <pc:sldMk cId="2981044469" sldId="364"/>
        </pc:sldMkLst>
      </pc:sldChg>
      <pc:sldChg chg="add del">
        <pc:chgData name="MARIA ISABEL" userId="85935068-f05b-495e-8765-f8c9dcb60230" providerId="ADAL" clId="{C92B277A-69B4-47B2-A5FB-1460650F14D9}" dt="2020-07-18T21:33:30.313" v="110" actId="47"/>
        <pc:sldMkLst>
          <pc:docMk/>
          <pc:sldMk cId="3965208204" sldId="365"/>
        </pc:sldMkLst>
      </pc:sldChg>
      <pc:sldChg chg="del">
        <pc:chgData name="MARIA ISABEL" userId="85935068-f05b-495e-8765-f8c9dcb60230" providerId="ADAL" clId="{C92B277A-69B4-47B2-A5FB-1460650F14D9}" dt="2020-07-18T21:30:05.452" v="9" actId="47"/>
        <pc:sldMkLst>
          <pc:docMk/>
          <pc:sldMk cId="21932111" sldId="367"/>
        </pc:sldMkLst>
      </pc:sldChg>
      <pc:sldChg chg="del">
        <pc:chgData name="MARIA ISABEL" userId="85935068-f05b-495e-8765-f8c9dcb60230" providerId="ADAL" clId="{C92B277A-69B4-47B2-A5FB-1460650F14D9}" dt="2020-07-18T21:30:05.926" v="10" actId="47"/>
        <pc:sldMkLst>
          <pc:docMk/>
          <pc:sldMk cId="3789970436" sldId="368"/>
        </pc:sldMkLst>
      </pc:sldChg>
      <pc:sldChg chg="del">
        <pc:chgData name="MARIA ISABEL" userId="85935068-f05b-495e-8765-f8c9dcb60230" providerId="ADAL" clId="{C92B277A-69B4-47B2-A5FB-1460650F14D9}" dt="2020-07-18T21:30:25.244" v="60" actId="47"/>
        <pc:sldMkLst>
          <pc:docMk/>
          <pc:sldMk cId="3052614030" sldId="369"/>
        </pc:sldMkLst>
      </pc:sldChg>
      <pc:sldChg chg="del">
        <pc:chgData name="MARIA ISABEL" userId="85935068-f05b-495e-8765-f8c9dcb60230" providerId="ADAL" clId="{C92B277A-69B4-47B2-A5FB-1460650F14D9}" dt="2020-07-18T21:30:06.338" v="11" actId="47"/>
        <pc:sldMkLst>
          <pc:docMk/>
          <pc:sldMk cId="2667247621" sldId="370"/>
        </pc:sldMkLst>
      </pc:sldChg>
      <pc:sldChg chg="del">
        <pc:chgData name="MARIA ISABEL" userId="85935068-f05b-495e-8765-f8c9dcb60230" providerId="ADAL" clId="{C92B277A-69B4-47B2-A5FB-1460650F14D9}" dt="2020-07-18T21:30:06.563" v="12" actId="47"/>
        <pc:sldMkLst>
          <pc:docMk/>
          <pc:sldMk cId="4216080838" sldId="371"/>
        </pc:sldMkLst>
      </pc:sldChg>
      <pc:sldChg chg="del">
        <pc:chgData name="MARIA ISABEL" userId="85935068-f05b-495e-8765-f8c9dcb60230" providerId="ADAL" clId="{C92B277A-69B4-47B2-A5FB-1460650F14D9}" dt="2020-07-18T21:30:15.426" v="45" actId="47"/>
        <pc:sldMkLst>
          <pc:docMk/>
          <pc:sldMk cId="4032198529" sldId="372"/>
        </pc:sldMkLst>
      </pc:sldChg>
      <pc:sldChg chg="del">
        <pc:chgData name="MARIA ISABEL" userId="85935068-f05b-495e-8765-f8c9dcb60230" providerId="ADAL" clId="{C92B277A-69B4-47B2-A5FB-1460650F14D9}" dt="2020-07-18T21:30:11.534" v="33" actId="47"/>
        <pc:sldMkLst>
          <pc:docMk/>
          <pc:sldMk cId="39737057" sldId="373"/>
        </pc:sldMkLst>
      </pc:sldChg>
      <pc:sldChg chg="del">
        <pc:chgData name="MARIA ISABEL" userId="85935068-f05b-495e-8765-f8c9dcb60230" providerId="ADAL" clId="{C92B277A-69B4-47B2-A5FB-1460650F14D9}" dt="2020-07-18T21:30:11.307" v="32" actId="47"/>
        <pc:sldMkLst>
          <pc:docMk/>
          <pc:sldMk cId="1248697100" sldId="374"/>
        </pc:sldMkLst>
      </pc:sldChg>
      <pc:sldChg chg="del">
        <pc:chgData name="MARIA ISABEL" userId="85935068-f05b-495e-8765-f8c9dcb60230" providerId="ADAL" clId="{C92B277A-69B4-47B2-A5FB-1460650F14D9}" dt="2020-07-18T21:30:10.839" v="30" actId="47"/>
        <pc:sldMkLst>
          <pc:docMk/>
          <pc:sldMk cId="369373911" sldId="375"/>
        </pc:sldMkLst>
      </pc:sldChg>
      <pc:sldChg chg="del">
        <pc:chgData name="MARIA ISABEL" userId="85935068-f05b-495e-8765-f8c9dcb60230" providerId="ADAL" clId="{C92B277A-69B4-47B2-A5FB-1460650F14D9}" dt="2020-07-18T21:30:10.122" v="27" actId="47"/>
        <pc:sldMkLst>
          <pc:docMk/>
          <pc:sldMk cId="1107480718" sldId="376"/>
        </pc:sldMkLst>
      </pc:sldChg>
      <pc:sldChg chg="del">
        <pc:chgData name="MARIA ISABEL" userId="85935068-f05b-495e-8765-f8c9dcb60230" providerId="ADAL" clId="{C92B277A-69B4-47B2-A5FB-1460650F14D9}" dt="2020-07-18T21:30:09.710" v="25" actId="47"/>
        <pc:sldMkLst>
          <pc:docMk/>
          <pc:sldMk cId="1266855908" sldId="377"/>
        </pc:sldMkLst>
      </pc:sldChg>
      <pc:sldChg chg="del">
        <pc:chgData name="MARIA ISABEL" userId="85935068-f05b-495e-8765-f8c9dcb60230" providerId="ADAL" clId="{C92B277A-69B4-47B2-A5FB-1460650F14D9}" dt="2020-07-18T21:30:09.893" v="26" actId="47"/>
        <pc:sldMkLst>
          <pc:docMk/>
          <pc:sldMk cId="320099910" sldId="378"/>
        </pc:sldMkLst>
      </pc:sldChg>
      <pc:sldChg chg="del">
        <pc:chgData name="MARIA ISABEL" userId="85935068-f05b-495e-8765-f8c9dcb60230" providerId="ADAL" clId="{C92B277A-69B4-47B2-A5FB-1460650F14D9}" dt="2020-07-18T21:30:07.843" v="16" actId="47"/>
        <pc:sldMkLst>
          <pc:docMk/>
          <pc:sldMk cId="3650273202" sldId="379"/>
        </pc:sldMkLst>
      </pc:sldChg>
      <pc:sldChg chg="del">
        <pc:chgData name="MARIA ISABEL" userId="85935068-f05b-495e-8765-f8c9dcb60230" providerId="ADAL" clId="{C92B277A-69B4-47B2-A5FB-1460650F14D9}" dt="2020-07-18T21:30:08.058" v="17" actId="47"/>
        <pc:sldMkLst>
          <pc:docMk/>
          <pc:sldMk cId="2042021431" sldId="380"/>
        </pc:sldMkLst>
      </pc:sldChg>
      <pc:sldChg chg="del">
        <pc:chgData name="MARIA ISABEL" userId="85935068-f05b-495e-8765-f8c9dcb60230" providerId="ADAL" clId="{C92B277A-69B4-47B2-A5FB-1460650F14D9}" dt="2020-07-18T21:30:09.290" v="23" actId="47"/>
        <pc:sldMkLst>
          <pc:docMk/>
          <pc:sldMk cId="3977392746" sldId="381"/>
        </pc:sldMkLst>
      </pc:sldChg>
      <pc:sldChg chg="del">
        <pc:chgData name="MARIA ISABEL" userId="85935068-f05b-495e-8765-f8c9dcb60230" providerId="ADAL" clId="{C92B277A-69B4-47B2-A5FB-1460650F14D9}" dt="2020-07-18T21:30:09.491" v="24" actId="47"/>
        <pc:sldMkLst>
          <pc:docMk/>
          <pc:sldMk cId="2600040154" sldId="382"/>
        </pc:sldMkLst>
      </pc:sldChg>
      <pc:sldChg chg="del">
        <pc:chgData name="MARIA ISABEL" userId="85935068-f05b-495e-8765-f8c9dcb60230" providerId="ADAL" clId="{C92B277A-69B4-47B2-A5FB-1460650F14D9}" dt="2020-07-18T21:30:08.260" v="18" actId="47"/>
        <pc:sldMkLst>
          <pc:docMk/>
          <pc:sldMk cId="583643477" sldId="383"/>
        </pc:sldMkLst>
      </pc:sldChg>
      <pc:sldChg chg="del">
        <pc:chgData name="MARIA ISABEL" userId="85935068-f05b-495e-8765-f8c9dcb60230" providerId="ADAL" clId="{C92B277A-69B4-47B2-A5FB-1460650F14D9}" dt="2020-07-18T21:30:08.473" v="19" actId="47"/>
        <pc:sldMkLst>
          <pc:docMk/>
          <pc:sldMk cId="2437613163" sldId="384"/>
        </pc:sldMkLst>
      </pc:sldChg>
      <pc:sldChg chg="del">
        <pc:chgData name="MARIA ISABEL" userId="85935068-f05b-495e-8765-f8c9dcb60230" providerId="ADAL" clId="{C92B277A-69B4-47B2-A5FB-1460650F14D9}" dt="2020-07-18T21:30:08.667" v="20" actId="47"/>
        <pc:sldMkLst>
          <pc:docMk/>
          <pc:sldMk cId="2423173359" sldId="385"/>
        </pc:sldMkLst>
      </pc:sldChg>
      <pc:sldChg chg="del">
        <pc:chgData name="MARIA ISABEL" userId="85935068-f05b-495e-8765-f8c9dcb60230" providerId="ADAL" clId="{C92B277A-69B4-47B2-A5FB-1460650F14D9}" dt="2020-07-18T21:30:08.866" v="21" actId="47"/>
        <pc:sldMkLst>
          <pc:docMk/>
          <pc:sldMk cId="123948534" sldId="386"/>
        </pc:sldMkLst>
      </pc:sldChg>
      <pc:sldChg chg="del">
        <pc:chgData name="MARIA ISABEL" userId="85935068-f05b-495e-8765-f8c9dcb60230" providerId="ADAL" clId="{C92B277A-69B4-47B2-A5FB-1460650F14D9}" dt="2020-07-18T21:30:09.106" v="22" actId="47"/>
        <pc:sldMkLst>
          <pc:docMk/>
          <pc:sldMk cId="4148614535" sldId="387"/>
        </pc:sldMkLst>
      </pc:sldChg>
      <pc:sldChg chg="del">
        <pc:chgData name="MARIA ISABEL" userId="85935068-f05b-495e-8765-f8c9dcb60230" providerId="ADAL" clId="{C92B277A-69B4-47B2-A5FB-1460650F14D9}" dt="2020-07-18T21:29:26.642" v="1" actId="47"/>
        <pc:sldMkLst>
          <pc:docMk/>
          <pc:sldMk cId="3944612477" sldId="388"/>
        </pc:sldMkLst>
      </pc:sldChg>
      <pc:sldChg chg="addSp delSp modSp add del mod ord">
        <pc:chgData name="MARIA ISABEL" userId="85935068-f05b-495e-8765-f8c9dcb60230" providerId="ADAL" clId="{C92B277A-69B4-47B2-A5FB-1460650F14D9}" dt="2020-07-18T22:11:20.776" v="2480" actId="1076"/>
        <pc:sldMkLst>
          <pc:docMk/>
          <pc:sldMk cId="2094840945" sldId="389"/>
        </pc:sldMkLst>
        <pc:spChg chg="mod ord">
          <ac:chgData name="MARIA ISABEL" userId="85935068-f05b-495e-8765-f8c9dcb60230" providerId="ADAL" clId="{C92B277A-69B4-47B2-A5FB-1460650F14D9}" dt="2020-07-18T22:11:20.776" v="2480" actId="1076"/>
          <ac:spMkLst>
            <pc:docMk/>
            <pc:sldMk cId="2094840945" sldId="389"/>
            <ac:spMk id="2" creationId="{0E973F9F-F34C-48F8-959E-0CDEA6F6A153}"/>
          </ac:spMkLst>
        </pc:spChg>
        <pc:spChg chg="mod">
          <ac:chgData name="MARIA ISABEL" userId="85935068-f05b-495e-8765-f8c9dcb60230" providerId="ADAL" clId="{C92B277A-69B4-47B2-A5FB-1460650F14D9}" dt="2020-07-18T22:10:54.634" v="2477" actId="26606"/>
          <ac:spMkLst>
            <pc:docMk/>
            <pc:sldMk cId="2094840945" sldId="389"/>
            <ac:spMk id="4" creationId="{5A7A7140-C4C4-4C9F-B7D7-F8A03DFE34E4}"/>
          </ac:spMkLst>
        </pc:spChg>
        <pc:spChg chg="add del">
          <ac:chgData name="MARIA ISABEL" userId="85935068-f05b-495e-8765-f8c9dcb60230" providerId="ADAL" clId="{C92B277A-69B4-47B2-A5FB-1460650F14D9}" dt="2020-07-18T22:10:54.634" v="2477" actId="26606"/>
          <ac:spMkLst>
            <pc:docMk/>
            <pc:sldMk cId="2094840945" sldId="389"/>
            <ac:spMk id="10" creationId="{4A8FFEA1-1B69-4F42-B552-0CCF7259687D}"/>
          </ac:spMkLst>
        </pc:spChg>
        <pc:spChg chg="add del">
          <ac:chgData name="MARIA ISABEL" userId="85935068-f05b-495e-8765-f8c9dcb60230" providerId="ADAL" clId="{C92B277A-69B4-47B2-A5FB-1460650F14D9}" dt="2020-07-18T22:10:54.634" v="2477" actId="26606"/>
          <ac:spMkLst>
            <pc:docMk/>
            <pc:sldMk cId="2094840945" sldId="389"/>
            <ac:spMk id="12" creationId="{AA3C9226-5EC8-460B-82D7-72AA994DF95E}"/>
          </ac:spMkLst>
        </pc:spChg>
        <pc:spChg chg="add del">
          <ac:chgData name="MARIA ISABEL" userId="85935068-f05b-495e-8765-f8c9dcb60230" providerId="ADAL" clId="{C92B277A-69B4-47B2-A5FB-1460650F14D9}" dt="2020-07-18T22:10:54.634" v="2477" actId="26606"/>
          <ac:spMkLst>
            <pc:docMk/>
            <pc:sldMk cId="2094840945" sldId="389"/>
            <ac:spMk id="16" creationId="{E6AA15AE-DAFE-4E1E-B05F-F57962FD3A2F}"/>
          </ac:spMkLst>
        </pc:spChg>
        <pc:spChg chg="add del">
          <ac:chgData name="MARIA ISABEL" userId="85935068-f05b-495e-8765-f8c9dcb60230" providerId="ADAL" clId="{C92B277A-69B4-47B2-A5FB-1460650F14D9}" dt="2020-07-18T22:10:54.634" v="2477" actId="26606"/>
          <ac:spMkLst>
            <pc:docMk/>
            <pc:sldMk cId="2094840945" sldId="389"/>
            <ac:spMk id="20" creationId="{D9DB1F97-BFF9-46CC-8EB4-BB63B98F13CA}"/>
          </ac:spMkLst>
        </pc:spChg>
        <pc:spChg chg="add del">
          <ac:chgData name="MARIA ISABEL" userId="85935068-f05b-495e-8765-f8c9dcb60230" providerId="ADAL" clId="{C92B277A-69B4-47B2-A5FB-1460650F14D9}" dt="2020-07-18T22:10:54.634" v="2477" actId="26606"/>
          <ac:spMkLst>
            <pc:docMk/>
            <pc:sldMk cId="2094840945" sldId="389"/>
            <ac:spMk id="22" creationId="{88CAE6E3-39B4-4A16-97BC-9C376B9B7EAF}"/>
          </ac:spMkLst>
        </pc:spChg>
        <pc:spChg chg="add del">
          <ac:chgData name="MARIA ISABEL" userId="85935068-f05b-495e-8765-f8c9dcb60230" providerId="ADAL" clId="{C92B277A-69B4-47B2-A5FB-1460650F14D9}" dt="2020-07-18T22:10:44.946" v="2474" actId="26606"/>
          <ac:spMkLst>
            <pc:docMk/>
            <pc:sldMk cId="2094840945" sldId="389"/>
            <ac:spMk id="26" creationId="{D025C6A6-22B2-4C3C-8F20-EDEAC5BFD6D5}"/>
          </ac:spMkLst>
        </pc:spChg>
        <pc:spChg chg="add del">
          <ac:chgData name="MARIA ISABEL" userId="85935068-f05b-495e-8765-f8c9dcb60230" providerId="ADAL" clId="{C92B277A-69B4-47B2-A5FB-1460650F14D9}" dt="2020-07-18T22:10:54.616" v="2476" actId="26606"/>
          <ac:spMkLst>
            <pc:docMk/>
            <pc:sldMk cId="2094840945" sldId="389"/>
            <ac:spMk id="27" creationId="{4A8FFEA1-1B69-4F42-B552-0CCF7259687D}"/>
          </ac:spMkLst>
        </pc:spChg>
        <pc:spChg chg="add del">
          <ac:chgData name="MARIA ISABEL" userId="85935068-f05b-495e-8765-f8c9dcb60230" providerId="ADAL" clId="{C92B277A-69B4-47B2-A5FB-1460650F14D9}" dt="2020-07-18T22:10:44.946" v="2474" actId="26606"/>
          <ac:spMkLst>
            <pc:docMk/>
            <pc:sldMk cId="2094840945" sldId="389"/>
            <ac:spMk id="29" creationId="{E2B921FE-88A4-459B-9BE1-BD2EBAD7C2C8}"/>
          </ac:spMkLst>
        </pc:spChg>
        <pc:spChg chg="add del">
          <ac:chgData name="MARIA ISABEL" userId="85935068-f05b-495e-8765-f8c9dcb60230" providerId="ADAL" clId="{C92B277A-69B4-47B2-A5FB-1460650F14D9}" dt="2020-07-18T22:10:44.946" v="2474" actId="26606"/>
          <ac:spMkLst>
            <pc:docMk/>
            <pc:sldMk cId="2094840945" sldId="389"/>
            <ac:spMk id="31" creationId="{45270C1D-1DCF-4928-B175-32F33CEC384F}"/>
          </ac:spMkLst>
        </pc:spChg>
        <pc:spChg chg="add del">
          <ac:chgData name="MARIA ISABEL" userId="85935068-f05b-495e-8765-f8c9dcb60230" providerId="ADAL" clId="{C92B277A-69B4-47B2-A5FB-1460650F14D9}" dt="2020-07-18T22:10:44.946" v="2474" actId="26606"/>
          <ac:spMkLst>
            <pc:docMk/>
            <pc:sldMk cId="2094840945" sldId="389"/>
            <ac:spMk id="33" creationId="{507E3BCE-143E-411A-809D-0F920A648A08}"/>
          </ac:spMkLst>
        </pc:spChg>
        <pc:spChg chg="add del">
          <ac:chgData name="MARIA ISABEL" userId="85935068-f05b-495e-8765-f8c9dcb60230" providerId="ADAL" clId="{C92B277A-69B4-47B2-A5FB-1460650F14D9}" dt="2020-07-18T22:10:54.616" v="2476" actId="26606"/>
          <ac:spMkLst>
            <pc:docMk/>
            <pc:sldMk cId="2094840945" sldId="389"/>
            <ac:spMk id="35" creationId="{290C21F9-FD6D-4457-B130-1A531F242B4F}"/>
          </ac:spMkLst>
        </pc:spChg>
        <pc:spChg chg="add del">
          <ac:chgData name="MARIA ISABEL" userId="85935068-f05b-495e-8765-f8c9dcb60230" providerId="ADAL" clId="{C92B277A-69B4-47B2-A5FB-1460650F14D9}" dt="2020-07-18T22:10:54.616" v="2476" actId="26606"/>
          <ac:spMkLst>
            <pc:docMk/>
            <pc:sldMk cId="2094840945" sldId="389"/>
            <ac:spMk id="36" creationId="{AA3C9226-5EC8-460B-82D7-72AA994DF95E}"/>
          </ac:spMkLst>
        </pc:spChg>
        <pc:spChg chg="add del">
          <ac:chgData name="MARIA ISABEL" userId="85935068-f05b-495e-8765-f8c9dcb60230" providerId="ADAL" clId="{C92B277A-69B4-47B2-A5FB-1460650F14D9}" dt="2020-07-18T22:10:54.616" v="2476" actId="26606"/>
          <ac:spMkLst>
            <pc:docMk/>
            <pc:sldMk cId="2094840945" sldId="389"/>
            <ac:spMk id="37" creationId="{28F6EF4B-2F40-485B-9F36-084731486AE0}"/>
          </ac:spMkLst>
        </pc:spChg>
        <pc:spChg chg="add del">
          <ac:chgData name="MARIA ISABEL" userId="85935068-f05b-495e-8765-f8c9dcb60230" providerId="ADAL" clId="{C92B277A-69B4-47B2-A5FB-1460650F14D9}" dt="2020-07-18T22:10:54.616" v="2476" actId="26606"/>
          <ac:spMkLst>
            <pc:docMk/>
            <pc:sldMk cId="2094840945" sldId="389"/>
            <ac:spMk id="39" creationId="{7D8A9447-DEFF-40A5-8673-B7A365C3F8C0}"/>
          </ac:spMkLst>
        </pc:spChg>
        <pc:spChg chg="add">
          <ac:chgData name="MARIA ISABEL" userId="85935068-f05b-495e-8765-f8c9dcb60230" providerId="ADAL" clId="{C92B277A-69B4-47B2-A5FB-1460650F14D9}" dt="2020-07-18T22:10:54.634" v="2477" actId="26606"/>
          <ac:spMkLst>
            <pc:docMk/>
            <pc:sldMk cId="2094840945" sldId="389"/>
            <ac:spMk id="41" creationId="{038B8727-D318-4B70-B353-C390602FF311}"/>
          </ac:spMkLst>
        </pc:spChg>
        <pc:spChg chg="add">
          <ac:chgData name="MARIA ISABEL" userId="85935068-f05b-495e-8765-f8c9dcb60230" providerId="ADAL" clId="{C92B277A-69B4-47B2-A5FB-1460650F14D9}" dt="2020-07-18T22:10:54.634" v="2477" actId="26606"/>
          <ac:spMkLst>
            <pc:docMk/>
            <pc:sldMk cId="2094840945" sldId="389"/>
            <ac:spMk id="42" creationId="{1B0C8367-28B6-4EF1-B182-01BEC98727DB}"/>
          </ac:spMkLst>
        </pc:spChg>
        <pc:spChg chg="add">
          <ac:chgData name="MARIA ISABEL" userId="85935068-f05b-495e-8765-f8c9dcb60230" providerId="ADAL" clId="{C92B277A-69B4-47B2-A5FB-1460650F14D9}" dt="2020-07-18T22:10:54.634" v="2477" actId="26606"/>
          <ac:spMkLst>
            <pc:docMk/>
            <pc:sldMk cId="2094840945" sldId="389"/>
            <ac:spMk id="43" creationId="{31DC7719-9F3B-46BA-B824-E0B0FDA5FBE2}"/>
          </ac:spMkLst>
        </pc:spChg>
        <pc:spChg chg="add">
          <ac:chgData name="MARIA ISABEL" userId="85935068-f05b-495e-8765-f8c9dcb60230" providerId="ADAL" clId="{C92B277A-69B4-47B2-A5FB-1460650F14D9}" dt="2020-07-18T22:10:54.634" v="2477" actId="26606"/>
          <ac:spMkLst>
            <pc:docMk/>
            <pc:sldMk cId="2094840945" sldId="389"/>
            <ac:spMk id="44" creationId="{649E3F4C-17F5-49E4-B05F-80C6B348AF28}"/>
          </ac:spMkLst>
        </pc:spChg>
        <pc:picChg chg="mod ord modCrop">
          <ac:chgData name="MARIA ISABEL" userId="85935068-f05b-495e-8765-f8c9dcb60230" providerId="ADAL" clId="{C92B277A-69B4-47B2-A5FB-1460650F14D9}" dt="2020-07-18T22:10:54.634" v="2477" actId="26606"/>
          <ac:picMkLst>
            <pc:docMk/>
            <pc:sldMk cId="2094840945" sldId="389"/>
            <ac:picMk id="5" creationId="{D9ACFD99-970A-493E-B825-E0EFE6D17149}"/>
          </ac:picMkLst>
        </pc:picChg>
        <pc:cxnChg chg="add del">
          <ac:chgData name="MARIA ISABEL" userId="85935068-f05b-495e-8765-f8c9dcb60230" providerId="ADAL" clId="{C92B277A-69B4-47B2-A5FB-1460650F14D9}" dt="2020-07-18T22:10:54.634" v="2477" actId="26606"/>
          <ac:cxnSpMkLst>
            <pc:docMk/>
            <pc:sldMk cId="2094840945" sldId="389"/>
            <ac:cxnSpMk id="14" creationId="{62A90A9D-33DF-408E-BF4C-F82588935C96}"/>
          </ac:cxnSpMkLst>
        </pc:cxnChg>
        <pc:cxnChg chg="add del">
          <ac:chgData name="MARIA ISABEL" userId="85935068-f05b-495e-8765-f8c9dcb60230" providerId="ADAL" clId="{C92B277A-69B4-47B2-A5FB-1460650F14D9}" dt="2020-07-18T22:10:54.634" v="2477" actId="26606"/>
          <ac:cxnSpMkLst>
            <pc:docMk/>
            <pc:sldMk cId="2094840945" sldId="389"/>
            <ac:cxnSpMk id="18" creationId="{D07141D5-A57C-43F5-A655-5BA2D0D2AFF3}"/>
          </ac:cxnSpMkLst>
        </pc:cxnChg>
        <pc:cxnChg chg="add del">
          <ac:chgData name="MARIA ISABEL" userId="85935068-f05b-495e-8765-f8c9dcb60230" providerId="ADAL" clId="{C92B277A-69B4-47B2-A5FB-1460650F14D9}" dt="2020-07-18T22:10:54.616" v="2476" actId="26606"/>
          <ac:cxnSpMkLst>
            <pc:docMk/>
            <pc:sldMk cId="2094840945" sldId="389"/>
            <ac:cxnSpMk id="38" creationId="{62A90A9D-33DF-408E-BF4C-F82588935C96}"/>
          </ac:cxnSpMkLst>
        </pc:cxnChg>
      </pc:sldChg>
      <pc:sldChg chg="del">
        <pc:chgData name="MARIA ISABEL" userId="85935068-f05b-495e-8765-f8c9dcb60230" providerId="ADAL" clId="{C92B277A-69B4-47B2-A5FB-1460650F14D9}" dt="2020-07-18T21:29:27.132" v="2" actId="47"/>
        <pc:sldMkLst>
          <pc:docMk/>
          <pc:sldMk cId="787073878" sldId="390"/>
        </pc:sldMkLst>
      </pc:sldChg>
      <pc:sldChg chg="addSp delSp modSp new mod setBg">
        <pc:chgData name="MARIA ISABEL" userId="85935068-f05b-495e-8765-f8c9dcb60230" providerId="ADAL" clId="{C92B277A-69B4-47B2-A5FB-1460650F14D9}" dt="2020-07-18T21:37:37.399" v="442" actId="20577"/>
        <pc:sldMkLst>
          <pc:docMk/>
          <pc:sldMk cId="1109728987" sldId="390"/>
        </pc:sldMkLst>
        <pc:spChg chg="mod">
          <ac:chgData name="MARIA ISABEL" userId="85935068-f05b-495e-8765-f8c9dcb60230" providerId="ADAL" clId="{C92B277A-69B4-47B2-A5FB-1460650F14D9}" dt="2020-07-18T21:37:37.399" v="442" actId="20577"/>
          <ac:spMkLst>
            <pc:docMk/>
            <pc:sldMk cId="1109728987" sldId="390"/>
            <ac:spMk id="2" creationId="{AB08B97D-C2D1-42E4-B32B-E1A3E4824C43}"/>
          </ac:spMkLst>
        </pc:spChg>
        <pc:spChg chg="del mod">
          <ac:chgData name="MARIA ISABEL" userId="85935068-f05b-495e-8765-f8c9dcb60230" providerId="ADAL" clId="{C92B277A-69B4-47B2-A5FB-1460650F14D9}" dt="2020-07-18T21:37:19.607" v="407" actId="26606"/>
          <ac:spMkLst>
            <pc:docMk/>
            <pc:sldMk cId="1109728987" sldId="390"/>
            <ac:spMk id="3" creationId="{CDE8BBC9-D3AA-4389-A2DA-22A7885F80F3}"/>
          </ac:spMkLst>
        </pc:spChg>
        <pc:spChg chg="mod">
          <ac:chgData name="MARIA ISABEL" userId="85935068-f05b-495e-8765-f8c9dcb60230" providerId="ADAL" clId="{C92B277A-69B4-47B2-A5FB-1460650F14D9}" dt="2020-07-18T21:37:19.607" v="407" actId="26606"/>
          <ac:spMkLst>
            <pc:docMk/>
            <pc:sldMk cId="1109728987" sldId="390"/>
            <ac:spMk id="4" creationId="{D23A2E4E-CA5D-47E2-8BC1-6F47281E551B}"/>
          </ac:spMkLst>
        </pc:spChg>
        <pc:spChg chg="add">
          <ac:chgData name="MARIA ISABEL" userId="85935068-f05b-495e-8765-f8c9dcb60230" providerId="ADAL" clId="{C92B277A-69B4-47B2-A5FB-1460650F14D9}" dt="2020-07-18T21:37:19.607" v="407" actId="26606"/>
          <ac:spMkLst>
            <pc:docMk/>
            <pc:sldMk cId="1109728987" sldId="390"/>
            <ac:spMk id="10" creationId="{9F5E263C-FB7E-4A3E-AD04-5140CD3D1D97}"/>
          </ac:spMkLst>
        </pc:spChg>
        <pc:spChg chg="add">
          <ac:chgData name="MARIA ISABEL" userId="85935068-f05b-495e-8765-f8c9dcb60230" providerId="ADAL" clId="{C92B277A-69B4-47B2-A5FB-1460650F14D9}" dt="2020-07-18T21:37:19.607" v="407" actId="26606"/>
          <ac:spMkLst>
            <pc:docMk/>
            <pc:sldMk cId="1109728987" sldId="390"/>
            <ac:spMk id="12" creationId="{9E65ED8C-90F7-4EB0-ACCB-64AEF411E8B9}"/>
          </ac:spMkLst>
        </pc:spChg>
        <pc:spChg chg="add">
          <ac:chgData name="MARIA ISABEL" userId="85935068-f05b-495e-8765-f8c9dcb60230" providerId="ADAL" clId="{C92B277A-69B4-47B2-A5FB-1460650F14D9}" dt="2020-07-18T21:37:19.607" v="407" actId="26606"/>
          <ac:spMkLst>
            <pc:docMk/>
            <pc:sldMk cId="1109728987" sldId="390"/>
            <ac:spMk id="14" creationId="{6604E3BF-88F7-4D19-BEC9-8486966EA467}"/>
          </ac:spMkLst>
        </pc:spChg>
        <pc:graphicFrameChg chg="add">
          <ac:chgData name="MARIA ISABEL" userId="85935068-f05b-495e-8765-f8c9dcb60230" providerId="ADAL" clId="{C92B277A-69B4-47B2-A5FB-1460650F14D9}" dt="2020-07-18T21:37:19.607" v="407" actId="26606"/>
          <ac:graphicFrameMkLst>
            <pc:docMk/>
            <pc:sldMk cId="1109728987" sldId="390"/>
            <ac:graphicFrameMk id="6" creationId="{6E33F571-44C8-434B-8564-07329E109A56}"/>
          </ac:graphicFrameMkLst>
        </pc:graphicFrameChg>
      </pc:sldChg>
      <pc:sldChg chg="addSp delSp modSp new mod setBg">
        <pc:chgData name="MARIA ISABEL" userId="85935068-f05b-495e-8765-f8c9dcb60230" providerId="ADAL" clId="{C92B277A-69B4-47B2-A5FB-1460650F14D9}" dt="2020-07-18T22:07:06.312" v="2309" actId="2165"/>
        <pc:sldMkLst>
          <pc:docMk/>
          <pc:sldMk cId="327986757" sldId="391"/>
        </pc:sldMkLst>
        <pc:spChg chg="mod">
          <ac:chgData name="MARIA ISABEL" userId="85935068-f05b-495e-8765-f8c9dcb60230" providerId="ADAL" clId="{C92B277A-69B4-47B2-A5FB-1460650F14D9}" dt="2020-07-18T21:39:58.489" v="501" actId="26606"/>
          <ac:spMkLst>
            <pc:docMk/>
            <pc:sldMk cId="327986757" sldId="391"/>
            <ac:spMk id="2" creationId="{D22C89EC-D11D-43CF-9D07-8178D992DD48}"/>
          </ac:spMkLst>
        </pc:spChg>
        <pc:spChg chg="del">
          <ac:chgData name="MARIA ISABEL" userId="85935068-f05b-495e-8765-f8c9dcb60230" providerId="ADAL" clId="{C92B277A-69B4-47B2-A5FB-1460650F14D9}" dt="2020-07-18T21:38:11.251" v="486"/>
          <ac:spMkLst>
            <pc:docMk/>
            <pc:sldMk cId="327986757" sldId="391"/>
            <ac:spMk id="3" creationId="{AFB8ECB1-B6D5-4EB3-9397-A967D44FB503}"/>
          </ac:spMkLst>
        </pc:spChg>
        <pc:spChg chg="mod">
          <ac:chgData name="MARIA ISABEL" userId="85935068-f05b-495e-8765-f8c9dcb60230" providerId="ADAL" clId="{C92B277A-69B4-47B2-A5FB-1460650F14D9}" dt="2020-07-18T21:39:58.489" v="501" actId="26606"/>
          <ac:spMkLst>
            <pc:docMk/>
            <pc:sldMk cId="327986757" sldId="391"/>
            <ac:spMk id="4" creationId="{9892E721-E425-42B8-8425-6107F93B7FAD}"/>
          </ac:spMkLst>
        </pc:spChg>
        <pc:spChg chg="add">
          <ac:chgData name="MARIA ISABEL" userId="85935068-f05b-495e-8765-f8c9dcb60230" providerId="ADAL" clId="{C92B277A-69B4-47B2-A5FB-1460650F14D9}" dt="2020-07-18T21:39:58.489" v="501" actId="26606"/>
          <ac:spMkLst>
            <pc:docMk/>
            <pc:sldMk cId="327986757" sldId="391"/>
            <ac:spMk id="10" creationId="{9F5E263C-FB7E-4A3E-AD04-5140CD3D1D97}"/>
          </ac:spMkLst>
        </pc:spChg>
        <pc:spChg chg="add">
          <ac:chgData name="MARIA ISABEL" userId="85935068-f05b-495e-8765-f8c9dcb60230" providerId="ADAL" clId="{C92B277A-69B4-47B2-A5FB-1460650F14D9}" dt="2020-07-18T21:39:58.489" v="501" actId="26606"/>
          <ac:spMkLst>
            <pc:docMk/>
            <pc:sldMk cId="327986757" sldId="391"/>
            <ac:spMk id="12" creationId="{9E65ED8C-90F7-4EB0-ACCB-64AEF411E8B9}"/>
          </ac:spMkLst>
        </pc:spChg>
        <pc:spChg chg="add">
          <ac:chgData name="MARIA ISABEL" userId="85935068-f05b-495e-8765-f8c9dcb60230" providerId="ADAL" clId="{C92B277A-69B4-47B2-A5FB-1460650F14D9}" dt="2020-07-18T21:39:58.489" v="501" actId="26606"/>
          <ac:spMkLst>
            <pc:docMk/>
            <pc:sldMk cId="327986757" sldId="391"/>
            <ac:spMk id="14" creationId="{6604E3BF-88F7-4D19-BEC9-8486966EA467}"/>
          </ac:spMkLst>
        </pc:spChg>
        <pc:graphicFrameChg chg="add mod ord modGraphic">
          <ac:chgData name="MARIA ISABEL" userId="85935068-f05b-495e-8765-f8c9dcb60230" providerId="ADAL" clId="{C92B277A-69B4-47B2-A5FB-1460650F14D9}" dt="2020-07-18T22:07:06.312" v="2309" actId="2165"/>
          <ac:graphicFrameMkLst>
            <pc:docMk/>
            <pc:sldMk cId="327986757" sldId="391"/>
            <ac:graphicFrameMk id="5" creationId="{36874DB9-528C-4BC0-987A-DA0C21D510EA}"/>
          </ac:graphicFrameMkLst>
        </pc:graphicFrameChg>
        <pc:picChg chg="add del mod">
          <ac:chgData name="MARIA ISABEL" userId="85935068-f05b-495e-8765-f8c9dcb60230" providerId="ADAL" clId="{C92B277A-69B4-47B2-A5FB-1460650F14D9}" dt="2020-07-18T21:39:15.019" v="496"/>
          <ac:picMkLst>
            <pc:docMk/>
            <pc:sldMk cId="327986757" sldId="391"/>
            <ac:picMk id="1025" creationId="{0CADBA12-92C9-4485-A02A-4C9F25987D93}"/>
          </ac:picMkLst>
        </pc:picChg>
        <pc:picChg chg="add mod">
          <ac:chgData name="MARIA ISABEL" userId="85935068-f05b-495e-8765-f8c9dcb60230" providerId="ADAL" clId="{C92B277A-69B4-47B2-A5FB-1460650F14D9}" dt="2020-07-18T21:40:30.045" v="503" actId="1076"/>
          <ac:picMkLst>
            <pc:docMk/>
            <pc:sldMk cId="327986757" sldId="391"/>
            <ac:picMk id="1026" creationId="{92D7BC02-4483-45A3-8DCB-BF635E9D6044}"/>
          </ac:picMkLst>
        </pc:picChg>
      </pc:sldChg>
      <pc:sldChg chg="addSp delSp modSp add mod">
        <pc:chgData name="MARIA ISABEL" userId="85935068-f05b-495e-8765-f8c9dcb60230" providerId="ADAL" clId="{C92B277A-69B4-47B2-A5FB-1460650F14D9}" dt="2020-07-18T22:07:48.346" v="2313" actId="207"/>
        <pc:sldMkLst>
          <pc:docMk/>
          <pc:sldMk cId="2772578526" sldId="392"/>
        </pc:sldMkLst>
        <pc:spChg chg="mod">
          <ac:chgData name="MARIA ISABEL" userId="85935068-f05b-495e-8765-f8c9dcb60230" providerId="ADAL" clId="{C92B277A-69B4-47B2-A5FB-1460650F14D9}" dt="2020-07-18T21:42:05.761" v="514" actId="26606"/>
          <ac:spMkLst>
            <pc:docMk/>
            <pc:sldMk cId="2772578526" sldId="392"/>
            <ac:spMk id="2" creationId="{D22C89EC-D11D-43CF-9D07-8178D992DD48}"/>
          </ac:spMkLst>
        </pc:spChg>
        <pc:spChg chg="ord">
          <ac:chgData name="MARIA ISABEL" userId="85935068-f05b-495e-8765-f8c9dcb60230" providerId="ADAL" clId="{C92B277A-69B4-47B2-A5FB-1460650F14D9}" dt="2020-07-18T21:42:05.761" v="514" actId="26606"/>
          <ac:spMkLst>
            <pc:docMk/>
            <pc:sldMk cId="2772578526" sldId="392"/>
            <ac:spMk id="4" creationId="{9892E721-E425-42B8-8425-6107F93B7FAD}"/>
          </ac:spMkLst>
        </pc:spChg>
        <pc:spChg chg="add del mod">
          <ac:chgData name="MARIA ISABEL" userId="85935068-f05b-495e-8765-f8c9dcb60230" providerId="ADAL" clId="{C92B277A-69B4-47B2-A5FB-1460650F14D9}" dt="2020-07-18T21:42:50.843" v="517"/>
          <ac:spMkLst>
            <pc:docMk/>
            <pc:sldMk cId="2772578526" sldId="392"/>
            <ac:spMk id="6" creationId="{D3438111-5937-4EF5-8BE5-8D425F9499FF}"/>
          </ac:spMkLst>
        </pc:spChg>
        <pc:spChg chg="add del mod">
          <ac:chgData name="MARIA ISABEL" userId="85935068-f05b-495e-8765-f8c9dcb60230" providerId="ADAL" clId="{C92B277A-69B4-47B2-A5FB-1460650F14D9}" dt="2020-07-18T21:41:28.172" v="510"/>
          <ac:spMkLst>
            <pc:docMk/>
            <pc:sldMk cId="2772578526" sldId="392"/>
            <ac:spMk id="8" creationId="{17FE1EB3-4A4B-4534-965A-04759157B4F2}"/>
          </ac:spMkLst>
        </pc:spChg>
        <pc:spChg chg="del">
          <ac:chgData name="MARIA ISABEL" userId="85935068-f05b-495e-8765-f8c9dcb60230" providerId="ADAL" clId="{C92B277A-69B4-47B2-A5FB-1460650F14D9}" dt="2020-07-18T21:42:05.761" v="514" actId="26606"/>
          <ac:spMkLst>
            <pc:docMk/>
            <pc:sldMk cId="2772578526" sldId="392"/>
            <ac:spMk id="10" creationId="{9F5E263C-FB7E-4A3E-AD04-5140CD3D1D97}"/>
          </ac:spMkLst>
        </pc:spChg>
        <pc:spChg chg="add del mod">
          <ac:chgData name="MARIA ISABEL" userId="85935068-f05b-495e-8765-f8c9dcb60230" providerId="ADAL" clId="{C92B277A-69B4-47B2-A5FB-1460650F14D9}" dt="2020-07-18T21:42:03.099" v="513"/>
          <ac:spMkLst>
            <pc:docMk/>
            <pc:sldMk cId="2772578526" sldId="392"/>
            <ac:spMk id="11" creationId="{0EEA9ED7-A34B-4C3D-888B-054755234F28}"/>
          </ac:spMkLst>
        </pc:spChg>
        <pc:spChg chg="del">
          <ac:chgData name="MARIA ISABEL" userId="85935068-f05b-495e-8765-f8c9dcb60230" providerId="ADAL" clId="{C92B277A-69B4-47B2-A5FB-1460650F14D9}" dt="2020-07-18T21:42:05.761" v="514" actId="26606"/>
          <ac:spMkLst>
            <pc:docMk/>
            <pc:sldMk cId="2772578526" sldId="392"/>
            <ac:spMk id="12" creationId="{9E65ED8C-90F7-4EB0-ACCB-64AEF411E8B9}"/>
          </ac:spMkLst>
        </pc:spChg>
        <pc:spChg chg="del">
          <ac:chgData name="MARIA ISABEL" userId="85935068-f05b-495e-8765-f8c9dcb60230" providerId="ADAL" clId="{C92B277A-69B4-47B2-A5FB-1460650F14D9}" dt="2020-07-18T21:42:05.761" v="514" actId="26606"/>
          <ac:spMkLst>
            <pc:docMk/>
            <pc:sldMk cId="2772578526" sldId="392"/>
            <ac:spMk id="14" creationId="{6604E3BF-88F7-4D19-BEC9-8486966EA467}"/>
          </ac:spMkLst>
        </pc:spChg>
        <pc:spChg chg="add del">
          <ac:chgData name="MARIA ISABEL" userId="85935068-f05b-495e-8765-f8c9dcb60230" providerId="ADAL" clId="{C92B277A-69B4-47B2-A5FB-1460650F14D9}" dt="2020-07-18T21:42:33.412" v="516"/>
          <ac:spMkLst>
            <pc:docMk/>
            <pc:sldMk cId="2772578526" sldId="392"/>
            <ac:spMk id="15" creationId="{90BD6A98-7525-439D-B3B9-25CBF743FCE6}"/>
          </ac:spMkLst>
        </pc:spChg>
        <pc:spChg chg="add">
          <ac:chgData name="MARIA ISABEL" userId="85935068-f05b-495e-8765-f8c9dcb60230" providerId="ADAL" clId="{C92B277A-69B4-47B2-A5FB-1460650F14D9}" dt="2020-07-18T21:42:05.761" v="514" actId="26606"/>
          <ac:spMkLst>
            <pc:docMk/>
            <pc:sldMk cId="2772578526" sldId="392"/>
            <ac:spMk id="19" creationId="{3741B58E-3B65-4A01-A276-975AB2CF8A08}"/>
          </ac:spMkLst>
        </pc:spChg>
        <pc:spChg chg="add">
          <ac:chgData name="MARIA ISABEL" userId="85935068-f05b-495e-8765-f8c9dcb60230" providerId="ADAL" clId="{C92B277A-69B4-47B2-A5FB-1460650F14D9}" dt="2020-07-18T21:42:05.761" v="514" actId="26606"/>
          <ac:spMkLst>
            <pc:docMk/>
            <pc:sldMk cId="2772578526" sldId="392"/>
            <ac:spMk id="21" creationId="{7AAC67C3-831B-4AB1-A259-DFB839CAFAFC}"/>
          </ac:spMkLst>
        </pc:spChg>
        <pc:spChg chg="add">
          <ac:chgData name="MARIA ISABEL" userId="85935068-f05b-495e-8765-f8c9dcb60230" providerId="ADAL" clId="{C92B277A-69B4-47B2-A5FB-1460650F14D9}" dt="2020-07-18T21:42:05.761" v="514" actId="26606"/>
          <ac:spMkLst>
            <pc:docMk/>
            <pc:sldMk cId="2772578526" sldId="392"/>
            <ac:spMk id="23" creationId="{054B3F04-9EAC-45C0-B3CE-0387EEA10A0C}"/>
          </ac:spMkLst>
        </pc:spChg>
        <pc:graphicFrameChg chg="del modGraphic">
          <ac:chgData name="MARIA ISABEL" userId="85935068-f05b-495e-8765-f8c9dcb60230" providerId="ADAL" clId="{C92B277A-69B4-47B2-A5FB-1460650F14D9}" dt="2020-07-18T21:41:20.807" v="508" actId="478"/>
          <ac:graphicFrameMkLst>
            <pc:docMk/>
            <pc:sldMk cId="2772578526" sldId="392"/>
            <ac:graphicFrameMk id="5" creationId="{36874DB9-528C-4BC0-987A-DA0C21D510EA}"/>
          </ac:graphicFrameMkLst>
        </pc:graphicFrameChg>
        <pc:graphicFrameChg chg="add del mod">
          <ac:chgData name="MARIA ISABEL" userId="85935068-f05b-495e-8765-f8c9dcb60230" providerId="ADAL" clId="{C92B277A-69B4-47B2-A5FB-1460650F14D9}" dt="2020-07-18T21:41:28.172" v="510"/>
          <ac:graphicFrameMkLst>
            <pc:docMk/>
            <pc:sldMk cId="2772578526" sldId="392"/>
            <ac:graphicFrameMk id="7" creationId="{7C0C8DA9-A213-4F70-BB2C-58F32735EC02}"/>
          </ac:graphicFrameMkLst>
        </pc:graphicFrameChg>
        <pc:graphicFrameChg chg="add del mod">
          <ac:chgData name="MARIA ISABEL" userId="85935068-f05b-495e-8765-f8c9dcb60230" providerId="ADAL" clId="{C92B277A-69B4-47B2-A5FB-1460650F14D9}" dt="2020-07-18T21:42:03.099" v="513"/>
          <ac:graphicFrameMkLst>
            <pc:docMk/>
            <pc:sldMk cId="2772578526" sldId="392"/>
            <ac:graphicFrameMk id="9" creationId="{BD252B4C-C0E8-4FAC-9F4D-0A6EDCC3D03F}"/>
          </ac:graphicFrameMkLst>
        </pc:graphicFrameChg>
        <pc:graphicFrameChg chg="add del mod">
          <ac:chgData name="MARIA ISABEL" userId="85935068-f05b-495e-8765-f8c9dcb60230" providerId="ADAL" clId="{C92B277A-69B4-47B2-A5FB-1460650F14D9}" dt="2020-07-18T21:42:33.412" v="516"/>
          <ac:graphicFrameMkLst>
            <pc:docMk/>
            <pc:sldMk cId="2772578526" sldId="392"/>
            <ac:graphicFrameMk id="13" creationId="{66D2FEDE-D228-4FA7-A317-08B3F72A19E4}"/>
          </ac:graphicFrameMkLst>
        </pc:graphicFrameChg>
        <pc:graphicFrameChg chg="add mod modGraphic">
          <ac:chgData name="MARIA ISABEL" userId="85935068-f05b-495e-8765-f8c9dcb60230" providerId="ADAL" clId="{C92B277A-69B4-47B2-A5FB-1460650F14D9}" dt="2020-07-18T22:07:39.475" v="2311" actId="207"/>
          <ac:graphicFrameMkLst>
            <pc:docMk/>
            <pc:sldMk cId="2772578526" sldId="392"/>
            <ac:graphicFrameMk id="16" creationId="{4144D218-24F1-46A6-9E82-53035E716AFB}"/>
          </ac:graphicFrameMkLst>
        </pc:graphicFrameChg>
        <pc:graphicFrameChg chg="add mod modGraphic">
          <ac:chgData name="MARIA ISABEL" userId="85935068-f05b-495e-8765-f8c9dcb60230" providerId="ADAL" clId="{C92B277A-69B4-47B2-A5FB-1460650F14D9}" dt="2020-07-18T22:07:43.938" v="2312" actId="207"/>
          <ac:graphicFrameMkLst>
            <pc:docMk/>
            <pc:sldMk cId="2772578526" sldId="392"/>
            <ac:graphicFrameMk id="17" creationId="{2332D7BF-1C4C-488F-A2C2-B5AD1ACD263F}"/>
          </ac:graphicFrameMkLst>
        </pc:graphicFrameChg>
        <pc:graphicFrameChg chg="add mod modGraphic">
          <ac:chgData name="MARIA ISABEL" userId="85935068-f05b-495e-8765-f8c9dcb60230" providerId="ADAL" clId="{C92B277A-69B4-47B2-A5FB-1460650F14D9}" dt="2020-07-18T22:07:48.346" v="2313" actId="207"/>
          <ac:graphicFrameMkLst>
            <pc:docMk/>
            <pc:sldMk cId="2772578526" sldId="392"/>
            <ac:graphicFrameMk id="18" creationId="{2F16AEE0-A5DF-41FD-B390-995734FB6BCD}"/>
          </ac:graphicFrameMkLst>
        </pc:graphicFrameChg>
        <pc:picChg chg="del">
          <ac:chgData name="MARIA ISABEL" userId="85935068-f05b-495e-8765-f8c9dcb60230" providerId="ADAL" clId="{C92B277A-69B4-47B2-A5FB-1460650F14D9}" dt="2020-07-18T21:40:49.450" v="505" actId="478"/>
          <ac:picMkLst>
            <pc:docMk/>
            <pc:sldMk cId="2772578526" sldId="392"/>
            <ac:picMk id="1026" creationId="{92D7BC02-4483-45A3-8DCB-BF635E9D6044}"/>
          </ac:picMkLst>
        </pc:picChg>
        <pc:picChg chg="add mod">
          <ac:chgData name="MARIA ISABEL" userId="85935068-f05b-495e-8765-f8c9dcb60230" providerId="ADAL" clId="{C92B277A-69B4-47B2-A5FB-1460650F14D9}" dt="2020-07-18T21:45:58.728" v="536" actId="1076"/>
          <ac:picMkLst>
            <pc:docMk/>
            <pc:sldMk cId="2772578526" sldId="392"/>
            <ac:picMk id="2054" creationId="{EE3C1C90-B88E-469F-AC90-215AF099BE4B}"/>
          </ac:picMkLst>
        </pc:picChg>
      </pc:sldChg>
      <pc:sldChg chg="new del">
        <pc:chgData name="MARIA ISABEL" userId="85935068-f05b-495e-8765-f8c9dcb60230" providerId="ADAL" clId="{C92B277A-69B4-47B2-A5FB-1460650F14D9}" dt="2020-07-18T22:08:35.922" v="2322" actId="47"/>
        <pc:sldMkLst>
          <pc:docMk/>
          <pc:sldMk cId="4183291675" sldId="393"/>
        </pc:sldMkLst>
      </pc:sldChg>
      <pc:sldChg chg="addSp delSp modSp add mod">
        <pc:chgData name="MARIA ISABEL" userId="85935068-f05b-495e-8765-f8c9dcb60230" providerId="ADAL" clId="{C92B277A-69B4-47B2-A5FB-1460650F14D9}" dt="2020-07-18T22:08:12.049" v="2317" actId="207"/>
        <pc:sldMkLst>
          <pc:docMk/>
          <pc:sldMk cId="3451495794" sldId="394"/>
        </pc:sldMkLst>
        <pc:spChg chg="add del mod">
          <ac:chgData name="MARIA ISABEL" userId="85935068-f05b-495e-8765-f8c9dcb60230" providerId="ADAL" clId="{C92B277A-69B4-47B2-A5FB-1460650F14D9}" dt="2020-07-18T21:47:10.391" v="544"/>
          <ac:spMkLst>
            <pc:docMk/>
            <pc:sldMk cId="3451495794" sldId="394"/>
            <ac:spMk id="5" creationId="{6D34D489-245B-4A25-B6AE-7279AE17E8CD}"/>
          </ac:spMkLst>
        </pc:spChg>
        <pc:graphicFrameChg chg="add mod modGraphic">
          <ac:chgData name="MARIA ISABEL" userId="85935068-f05b-495e-8765-f8c9dcb60230" providerId="ADAL" clId="{C92B277A-69B4-47B2-A5FB-1460650F14D9}" dt="2020-07-18T22:08:05.567" v="2315" actId="207"/>
          <ac:graphicFrameMkLst>
            <pc:docMk/>
            <pc:sldMk cId="3451495794" sldId="394"/>
            <ac:graphicFrameMk id="6" creationId="{AF722164-147C-40A7-8A84-614A18C620B1}"/>
          </ac:graphicFrameMkLst>
        </pc:graphicFrameChg>
        <pc:graphicFrameChg chg="add mod modGraphic">
          <ac:chgData name="MARIA ISABEL" userId="85935068-f05b-495e-8765-f8c9dcb60230" providerId="ADAL" clId="{C92B277A-69B4-47B2-A5FB-1460650F14D9}" dt="2020-07-18T22:08:07.642" v="2316" actId="207"/>
          <ac:graphicFrameMkLst>
            <pc:docMk/>
            <pc:sldMk cId="3451495794" sldId="394"/>
            <ac:graphicFrameMk id="7" creationId="{9EFF4325-277A-4E78-8F45-BC93BB42F26E}"/>
          </ac:graphicFrameMkLst>
        </pc:graphicFrameChg>
        <pc:graphicFrameChg chg="add mod modGraphic">
          <ac:chgData name="MARIA ISABEL" userId="85935068-f05b-495e-8765-f8c9dcb60230" providerId="ADAL" clId="{C92B277A-69B4-47B2-A5FB-1460650F14D9}" dt="2020-07-18T22:08:12.049" v="2317" actId="207"/>
          <ac:graphicFrameMkLst>
            <pc:docMk/>
            <pc:sldMk cId="3451495794" sldId="394"/>
            <ac:graphicFrameMk id="8" creationId="{092DEC45-0A54-4AB4-81AD-B1CF07A1604A}"/>
          </ac:graphicFrameMkLst>
        </pc:graphicFrameChg>
        <pc:graphicFrameChg chg="del modGraphic">
          <ac:chgData name="MARIA ISABEL" userId="85935068-f05b-495e-8765-f8c9dcb60230" providerId="ADAL" clId="{C92B277A-69B4-47B2-A5FB-1460650F14D9}" dt="2020-07-18T21:47:09.121" v="543" actId="478"/>
          <ac:graphicFrameMkLst>
            <pc:docMk/>
            <pc:sldMk cId="3451495794" sldId="394"/>
            <ac:graphicFrameMk id="16" creationId="{4144D218-24F1-46A6-9E82-53035E716AFB}"/>
          </ac:graphicFrameMkLst>
        </pc:graphicFrameChg>
        <pc:graphicFrameChg chg="del modGraphic">
          <ac:chgData name="MARIA ISABEL" userId="85935068-f05b-495e-8765-f8c9dcb60230" providerId="ADAL" clId="{C92B277A-69B4-47B2-A5FB-1460650F14D9}" dt="2020-07-18T21:48:23.302" v="551" actId="478"/>
          <ac:graphicFrameMkLst>
            <pc:docMk/>
            <pc:sldMk cId="3451495794" sldId="394"/>
            <ac:graphicFrameMk id="17" creationId="{2332D7BF-1C4C-488F-A2C2-B5AD1ACD263F}"/>
          </ac:graphicFrameMkLst>
        </pc:graphicFrameChg>
        <pc:graphicFrameChg chg="del modGraphic">
          <ac:chgData name="MARIA ISABEL" userId="85935068-f05b-495e-8765-f8c9dcb60230" providerId="ADAL" clId="{C92B277A-69B4-47B2-A5FB-1460650F14D9}" dt="2020-07-18T21:49:01.335" v="558" actId="478"/>
          <ac:graphicFrameMkLst>
            <pc:docMk/>
            <pc:sldMk cId="3451495794" sldId="394"/>
            <ac:graphicFrameMk id="18" creationId="{2F16AEE0-A5DF-41FD-B390-995734FB6BCD}"/>
          </ac:graphicFrameMkLst>
        </pc:graphicFrameChg>
        <pc:picChg chg="del">
          <ac:chgData name="MARIA ISABEL" userId="85935068-f05b-495e-8765-f8c9dcb60230" providerId="ADAL" clId="{C92B277A-69B4-47B2-A5FB-1460650F14D9}" dt="2020-07-18T21:46:26.331" v="539" actId="478"/>
          <ac:picMkLst>
            <pc:docMk/>
            <pc:sldMk cId="3451495794" sldId="394"/>
            <ac:picMk id="2054" creationId="{EE3C1C90-B88E-469F-AC90-215AF099BE4B}"/>
          </ac:picMkLst>
        </pc:picChg>
        <pc:picChg chg="add mod">
          <ac:chgData name="MARIA ISABEL" userId="85935068-f05b-495e-8765-f8c9dcb60230" providerId="ADAL" clId="{C92B277A-69B4-47B2-A5FB-1460650F14D9}" dt="2020-07-18T21:46:31.848" v="541" actId="1076"/>
          <ac:picMkLst>
            <pc:docMk/>
            <pc:sldMk cId="3451495794" sldId="394"/>
            <ac:picMk id="3075" creationId="{3E8D8A1B-AD63-4DAD-8C5F-4851083DFC82}"/>
          </ac:picMkLst>
        </pc:picChg>
      </pc:sldChg>
      <pc:sldChg chg="addSp delSp modSp add mod">
        <pc:chgData name="MARIA ISABEL" userId="85935068-f05b-495e-8765-f8c9dcb60230" providerId="ADAL" clId="{C92B277A-69B4-47B2-A5FB-1460650F14D9}" dt="2020-07-18T22:08:29.585" v="2321" actId="207"/>
        <pc:sldMkLst>
          <pc:docMk/>
          <pc:sldMk cId="2864538639" sldId="395"/>
        </pc:sldMkLst>
        <pc:spChg chg="add del mod">
          <ac:chgData name="MARIA ISABEL" userId="85935068-f05b-495e-8765-f8c9dcb60230" providerId="ADAL" clId="{C92B277A-69B4-47B2-A5FB-1460650F14D9}" dt="2020-07-18T21:50:39.943" v="569"/>
          <ac:spMkLst>
            <pc:docMk/>
            <pc:sldMk cId="2864538639" sldId="395"/>
            <ac:spMk id="5" creationId="{C9C1DEB1-C7FB-4871-9E17-76FD58BD9901}"/>
          </ac:spMkLst>
        </pc:spChg>
        <pc:graphicFrameChg chg="del">
          <ac:chgData name="MARIA ISABEL" userId="85935068-f05b-495e-8765-f8c9dcb60230" providerId="ADAL" clId="{C92B277A-69B4-47B2-A5FB-1460650F14D9}" dt="2020-07-18T21:50:21.805" v="568" actId="478"/>
          <ac:graphicFrameMkLst>
            <pc:docMk/>
            <pc:sldMk cId="2864538639" sldId="395"/>
            <ac:graphicFrameMk id="6" creationId="{AF722164-147C-40A7-8A84-614A18C620B1}"/>
          </ac:graphicFrameMkLst>
        </pc:graphicFrameChg>
        <pc:graphicFrameChg chg="del">
          <ac:chgData name="MARIA ISABEL" userId="85935068-f05b-495e-8765-f8c9dcb60230" providerId="ADAL" clId="{C92B277A-69B4-47B2-A5FB-1460650F14D9}" dt="2020-07-18T21:52:25.136" v="576" actId="478"/>
          <ac:graphicFrameMkLst>
            <pc:docMk/>
            <pc:sldMk cId="2864538639" sldId="395"/>
            <ac:graphicFrameMk id="7" creationId="{9EFF4325-277A-4E78-8F45-BC93BB42F26E}"/>
          </ac:graphicFrameMkLst>
        </pc:graphicFrameChg>
        <pc:graphicFrameChg chg="del">
          <ac:chgData name="MARIA ISABEL" userId="85935068-f05b-495e-8765-f8c9dcb60230" providerId="ADAL" clId="{C92B277A-69B4-47B2-A5FB-1460650F14D9}" dt="2020-07-18T21:53:15.756" v="582" actId="478"/>
          <ac:graphicFrameMkLst>
            <pc:docMk/>
            <pc:sldMk cId="2864538639" sldId="395"/>
            <ac:graphicFrameMk id="8" creationId="{092DEC45-0A54-4AB4-81AD-B1CF07A1604A}"/>
          </ac:graphicFrameMkLst>
        </pc:graphicFrameChg>
        <pc:graphicFrameChg chg="add mod modGraphic">
          <ac:chgData name="MARIA ISABEL" userId="85935068-f05b-495e-8765-f8c9dcb60230" providerId="ADAL" clId="{C92B277A-69B4-47B2-A5FB-1460650F14D9}" dt="2020-07-18T22:08:24.322" v="2319" actId="207"/>
          <ac:graphicFrameMkLst>
            <pc:docMk/>
            <pc:sldMk cId="2864538639" sldId="395"/>
            <ac:graphicFrameMk id="9" creationId="{0450E651-7BE6-4668-B600-3811AA2D3CAB}"/>
          </ac:graphicFrameMkLst>
        </pc:graphicFrameChg>
        <pc:graphicFrameChg chg="add mod modGraphic">
          <ac:chgData name="MARIA ISABEL" userId="85935068-f05b-495e-8765-f8c9dcb60230" providerId="ADAL" clId="{C92B277A-69B4-47B2-A5FB-1460650F14D9}" dt="2020-07-18T22:08:26.794" v="2320" actId="207"/>
          <ac:graphicFrameMkLst>
            <pc:docMk/>
            <pc:sldMk cId="2864538639" sldId="395"/>
            <ac:graphicFrameMk id="10" creationId="{3C43F227-2EBC-4F26-BC4B-76FB3546464F}"/>
          </ac:graphicFrameMkLst>
        </pc:graphicFrameChg>
        <pc:graphicFrameChg chg="add mod modGraphic">
          <ac:chgData name="MARIA ISABEL" userId="85935068-f05b-495e-8765-f8c9dcb60230" providerId="ADAL" clId="{C92B277A-69B4-47B2-A5FB-1460650F14D9}" dt="2020-07-18T22:08:29.585" v="2321" actId="207"/>
          <ac:graphicFrameMkLst>
            <pc:docMk/>
            <pc:sldMk cId="2864538639" sldId="395"/>
            <ac:graphicFrameMk id="11" creationId="{A58004E6-FA2B-4FBA-A865-39075023F4C3}"/>
          </ac:graphicFrameMkLst>
        </pc:graphicFrameChg>
        <pc:picChg chg="del">
          <ac:chgData name="MARIA ISABEL" userId="85935068-f05b-495e-8765-f8c9dcb60230" providerId="ADAL" clId="{C92B277A-69B4-47B2-A5FB-1460650F14D9}" dt="2020-07-18T21:49:39.268" v="565" actId="478"/>
          <ac:picMkLst>
            <pc:docMk/>
            <pc:sldMk cId="2864538639" sldId="395"/>
            <ac:picMk id="3075" creationId="{3E8D8A1B-AD63-4DAD-8C5F-4851083DFC82}"/>
          </ac:picMkLst>
        </pc:picChg>
        <pc:picChg chg="add mod">
          <ac:chgData name="MARIA ISABEL" userId="85935068-f05b-495e-8765-f8c9dcb60230" providerId="ADAL" clId="{C92B277A-69B4-47B2-A5FB-1460650F14D9}" dt="2020-07-18T21:50:15.965" v="567" actId="1076"/>
          <ac:picMkLst>
            <pc:docMk/>
            <pc:sldMk cId="2864538639" sldId="395"/>
            <ac:picMk id="4099" creationId="{645AB4A2-AA4E-4544-B258-E0A293730C39}"/>
          </ac:picMkLst>
        </pc:picChg>
      </pc:sldChg>
      <pc:sldChg chg="addSp delSp modSp new mod setBg">
        <pc:chgData name="MARIA ISABEL" userId="85935068-f05b-495e-8765-f8c9dcb60230" providerId="ADAL" clId="{C92B277A-69B4-47B2-A5FB-1460650F14D9}" dt="2020-07-18T21:59:51.361" v="1484" actId="26606"/>
        <pc:sldMkLst>
          <pc:docMk/>
          <pc:sldMk cId="2440966709" sldId="396"/>
        </pc:sldMkLst>
        <pc:spChg chg="mod">
          <ac:chgData name="MARIA ISABEL" userId="85935068-f05b-495e-8765-f8c9dcb60230" providerId="ADAL" clId="{C92B277A-69B4-47B2-A5FB-1460650F14D9}" dt="2020-07-18T21:59:51.361" v="1484" actId="26606"/>
          <ac:spMkLst>
            <pc:docMk/>
            <pc:sldMk cId="2440966709" sldId="396"/>
            <ac:spMk id="2" creationId="{35464135-FB7A-4C58-B541-7A808A674962}"/>
          </ac:spMkLst>
        </pc:spChg>
        <pc:spChg chg="del mod">
          <ac:chgData name="MARIA ISABEL" userId="85935068-f05b-495e-8765-f8c9dcb60230" providerId="ADAL" clId="{C92B277A-69B4-47B2-A5FB-1460650F14D9}" dt="2020-07-18T21:59:51.361" v="1484" actId="26606"/>
          <ac:spMkLst>
            <pc:docMk/>
            <pc:sldMk cId="2440966709" sldId="396"/>
            <ac:spMk id="3" creationId="{33BC9F42-69B1-45DF-A92B-810D17AC5573}"/>
          </ac:spMkLst>
        </pc:spChg>
        <pc:spChg chg="mod">
          <ac:chgData name="MARIA ISABEL" userId="85935068-f05b-495e-8765-f8c9dcb60230" providerId="ADAL" clId="{C92B277A-69B4-47B2-A5FB-1460650F14D9}" dt="2020-07-18T21:59:51.361" v="1484" actId="26606"/>
          <ac:spMkLst>
            <pc:docMk/>
            <pc:sldMk cId="2440966709" sldId="396"/>
            <ac:spMk id="4" creationId="{6EFE8697-EB4D-4680-9418-AC98A1812F9B}"/>
          </ac:spMkLst>
        </pc:spChg>
        <pc:spChg chg="add">
          <ac:chgData name="MARIA ISABEL" userId="85935068-f05b-495e-8765-f8c9dcb60230" providerId="ADAL" clId="{C92B277A-69B4-47B2-A5FB-1460650F14D9}" dt="2020-07-18T21:59:51.361" v="1484" actId="26606"/>
          <ac:spMkLst>
            <pc:docMk/>
            <pc:sldMk cId="2440966709" sldId="396"/>
            <ac:spMk id="10" creationId="{9F5E263C-FB7E-4A3E-AD04-5140CD3D1D97}"/>
          </ac:spMkLst>
        </pc:spChg>
        <pc:spChg chg="add">
          <ac:chgData name="MARIA ISABEL" userId="85935068-f05b-495e-8765-f8c9dcb60230" providerId="ADAL" clId="{C92B277A-69B4-47B2-A5FB-1460650F14D9}" dt="2020-07-18T21:59:51.361" v="1484" actId="26606"/>
          <ac:spMkLst>
            <pc:docMk/>
            <pc:sldMk cId="2440966709" sldId="396"/>
            <ac:spMk id="12" creationId="{9E65ED8C-90F7-4EB0-ACCB-64AEF411E8B9}"/>
          </ac:spMkLst>
        </pc:spChg>
        <pc:spChg chg="add">
          <ac:chgData name="MARIA ISABEL" userId="85935068-f05b-495e-8765-f8c9dcb60230" providerId="ADAL" clId="{C92B277A-69B4-47B2-A5FB-1460650F14D9}" dt="2020-07-18T21:59:51.361" v="1484" actId="26606"/>
          <ac:spMkLst>
            <pc:docMk/>
            <pc:sldMk cId="2440966709" sldId="396"/>
            <ac:spMk id="14" creationId="{6604E3BF-88F7-4D19-BEC9-8486966EA467}"/>
          </ac:spMkLst>
        </pc:spChg>
        <pc:graphicFrameChg chg="add">
          <ac:chgData name="MARIA ISABEL" userId="85935068-f05b-495e-8765-f8c9dcb60230" providerId="ADAL" clId="{C92B277A-69B4-47B2-A5FB-1460650F14D9}" dt="2020-07-18T21:59:51.361" v="1484" actId="26606"/>
          <ac:graphicFrameMkLst>
            <pc:docMk/>
            <pc:sldMk cId="2440966709" sldId="396"/>
            <ac:graphicFrameMk id="6" creationId="{B625622B-9D79-4140-8A59-CEE6D22EA749}"/>
          </ac:graphicFrameMkLst>
        </pc:graphicFrameChg>
      </pc:sldChg>
      <pc:sldChg chg="addSp modSp new mod setBg setClrOvrMap">
        <pc:chgData name="MARIA ISABEL" userId="85935068-f05b-495e-8765-f8c9dcb60230" providerId="ADAL" clId="{C92B277A-69B4-47B2-A5FB-1460650F14D9}" dt="2020-07-18T22:03:39.176" v="2107" actId="255"/>
        <pc:sldMkLst>
          <pc:docMk/>
          <pc:sldMk cId="2662727721" sldId="397"/>
        </pc:sldMkLst>
        <pc:spChg chg="mod">
          <ac:chgData name="MARIA ISABEL" userId="85935068-f05b-495e-8765-f8c9dcb60230" providerId="ADAL" clId="{C92B277A-69B4-47B2-A5FB-1460650F14D9}" dt="2020-07-18T22:03:31.056" v="2106" actId="26606"/>
          <ac:spMkLst>
            <pc:docMk/>
            <pc:sldMk cId="2662727721" sldId="397"/>
            <ac:spMk id="2" creationId="{7FBC3595-E68D-4F51-A128-2D0089C35D4A}"/>
          </ac:spMkLst>
        </pc:spChg>
        <pc:spChg chg="mod">
          <ac:chgData name="MARIA ISABEL" userId="85935068-f05b-495e-8765-f8c9dcb60230" providerId="ADAL" clId="{C92B277A-69B4-47B2-A5FB-1460650F14D9}" dt="2020-07-18T22:03:39.176" v="2107" actId="255"/>
          <ac:spMkLst>
            <pc:docMk/>
            <pc:sldMk cId="2662727721" sldId="397"/>
            <ac:spMk id="3" creationId="{3F913D71-4EBE-4833-9A0A-4A8330F7E757}"/>
          </ac:spMkLst>
        </pc:spChg>
        <pc:spChg chg="mod">
          <ac:chgData name="MARIA ISABEL" userId="85935068-f05b-495e-8765-f8c9dcb60230" providerId="ADAL" clId="{C92B277A-69B4-47B2-A5FB-1460650F14D9}" dt="2020-07-18T22:03:31.056" v="2106" actId="26606"/>
          <ac:spMkLst>
            <pc:docMk/>
            <pc:sldMk cId="2662727721" sldId="397"/>
            <ac:spMk id="4" creationId="{E0E03F7D-96FD-4DB3-9C93-B37723EDF87C}"/>
          </ac:spMkLst>
        </pc:spChg>
        <pc:spChg chg="add">
          <ac:chgData name="MARIA ISABEL" userId="85935068-f05b-495e-8765-f8c9dcb60230" providerId="ADAL" clId="{C92B277A-69B4-47B2-A5FB-1460650F14D9}" dt="2020-07-18T22:03:31.056" v="2106" actId="26606"/>
          <ac:spMkLst>
            <pc:docMk/>
            <pc:sldMk cId="2662727721" sldId="397"/>
            <ac:spMk id="9" creationId="{E54CE3AD-C754-4F1E-A76F-1EDDF71796A0}"/>
          </ac:spMkLst>
        </pc:spChg>
        <pc:spChg chg="add">
          <ac:chgData name="MARIA ISABEL" userId="85935068-f05b-495e-8765-f8c9dcb60230" providerId="ADAL" clId="{C92B277A-69B4-47B2-A5FB-1460650F14D9}" dt="2020-07-18T22:03:31.056" v="2106" actId="26606"/>
          <ac:spMkLst>
            <pc:docMk/>
            <pc:sldMk cId="2662727721" sldId="397"/>
            <ac:spMk id="11" creationId="{D238B743-4443-4735-BFC2-B514F64099E8}"/>
          </ac:spMkLst>
        </pc:spChg>
      </pc:sldChg>
      <pc:sldChg chg="addSp delSp modSp new mod setBg setClrOvrMap">
        <pc:chgData name="MARIA ISABEL" userId="85935068-f05b-495e-8765-f8c9dcb60230" providerId="ADAL" clId="{C92B277A-69B4-47B2-A5FB-1460650F14D9}" dt="2020-07-18T22:05:51.795" v="2305" actId="26606"/>
        <pc:sldMkLst>
          <pc:docMk/>
          <pc:sldMk cId="1133920077" sldId="398"/>
        </pc:sldMkLst>
        <pc:spChg chg="mod">
          <ac:chgData name="MARIA ISABEL" userId="85935068-f05b-495e-8765-f8c9dcb60230" providerId="ADAL" clId="{C92B277A-69B4-47B2-A5FB-1460650F14D9}" dt="2020-07-18T22:05:51.795" v="2305" actId="26606"/>
          <ac:spMkLst>
            <pc:docMk/>
            <pc:sldMk cId="1133920077" sldId="398"/>
            <ac:spMk id="2" creationId="{9A13EA83-13EB-4F08-9ED4-A8DBEC76E690}"/>
          </ac:spMkLst>
        </pc:spChg>
        <pc:spChg chg="del mod">
          <ac:chgData name="MARIA ISABEL" userId="85935068-f05b-495e-8765-f8c9dcb60230" providerId="ADAL" clId="{C92B277A-69B4-47B2-A5FB-1460650F14D9}" dt="2020-07-18T22:05:51.795" v="2305" actId="26606"/>
          <ac:spMkLst>
            <pc:docMk/>
            <pc:sldMk cId="1133920077" sldId="398"/>
            <ac:spMk id="3" creationId="{C06F5A31-15E3-4DD1-85B2-47632399E2A2}"/>
          </ac:spMkLst>
        </pc:spChg>
        <pc:spChg chg="mod">
          <ac:chgData name="MARIA ISABEL" userId="85935068-f05b-495e-8765-f8c9dcb60230" providerId="ADAL" clId="{C92B277A-69B4-47B2-A5FB-1460650F14D9}" dt="2020-07-18T22:05:51.795" v="2305" actId="26606"/>
          <ac:spMkLst>
            <pc:docMk/>
            <pc:sldMk cId="1133920077" sldId="398"/>
            <ac:spMk id="4" creationId="{BB2CC673-AF9D-488D-A622-B4D5730768A8}"/>
          </ac:spMkLst>
        </pc:spChg>
        <pc:spChg chg="add del">
          <ac:chgData name="MARIA ISABEL" userId="85935068-f05b-495e-8765-f8c9dcb60230" providerId="ADAL" clId="{C92B277A-69B4-47B2-A5FB-1460650F14D9}" dt="2020-07-18T22:05:41.153" v="2302" actId="26606"/>
          <ac:spMkLst>
            <pc:docMk/>
            <pc:sldMk cId="1133920077" sldId="398"/>
            <ac:spMk id="9" creationId="{3558DB37-9FEE-48A2-8578-ED0401573943}"/>
          </ac:spMkLst>
        </pc:spChg>
        <pc:spChg chg="add del">
          <ac:chgData name="MARIA ISABEL" userId="85935068-f05b-495e-8765-f8c9dcb60230" providerId="ADAL" clId="{C92B277A-69B4-47B2-A5FB-1460650F14D9}" dt="2020-07-18T22:05:41.153" v="2302" actId="26606"/>
          <ac:spMkLst>
            <pc:docMk/>
            <pc:sldMk cId="1133920077" sldId="398"/>
            <ac:spMk id="11" creationId="{5F7FCCA6-00E2-4F74-A105-0D769872F243}"/>
          </ac:spMkLst>
        </pc:spChg>
        <pc:spChg chg="add del">
          <ac:chgData name="MARIA ISABEL" userId="85935068-f05b-495e-8765-f8c9dcb60230" providerId="ADAL" clId="{C92B277A-69B4-47B2-A5FB-1460650F14D9}" dt="2020-07-18T22:05:41.153" v="2302" actId="26606"/>
          <ac:spMkLst>
            <pc:docMk/>
            <pc:sldMk cId="1133920077" sldId="398"/>
            <ac:spMk id="13" creationId="{5E1ED12F-9F06-4B37-87B7-F98F52937F86}"/>
          </ac:spMkLst>
        </pc:spChg>
        <pc:spChg chg="add">
          <ac:chgData name="MARIA ISABEL" userId="85935068-f05b-495e-8765-f8c9dcb60230" providerId="ADAL" clId="{C92B277A-69B4-47B2-A5FB-1460650F14D9}" dt="2020-07-18T22:05:51.795" v="2305" actId="26606"/>
          <ac:spMkLst>
            <pc:docMk/>
            <pc:sldMk cId="1133920077" sldId="398"/>
            <ac:spMk id="74" creationId="{9F5E263C-FB7E-4A3E-AD04-5140CD3D1D97}"/>
          </ac:spMkLst>
        </pc:spChg>
        <pc:spChg chg="add">
          <ac:chgData name="MARIA ISABEL" userId="85935068-f05b-495e-8765-f8c9dcb60230" providerId="ADAL" clId="{C92B277A-69B4-47B2-A5FB-1460650F14D9}" dt="2020-07-18T22:05:51.795" v="2305" actId="26606"/>
          <ac:spMkLst>
            <pc:docMk/>
            <pc:sldMk cId="1133920077" sldId="398"/>
            <ac:spMk id="76" creationId="{9E65ED8C-90F7-4EB0-ACCB-64AEF411E8B9}"/>
          </ac:spMkLst>
        </pc:spChg>
        <pc:spChg chg="add">
          <ac:chgData name="MARIA ISABEL" userId="85935068-f05b-495e-8765-f8c9dcb60230" providerId="ADAL" clId="{C92B277A-69B4-47B2-A5FB-1460650F14D9}" dt="2020-07-18T22:05:51.795" v="2305" actId="26606"/>
          <ac:spMkLst>
            <pc:docMk/>
            <pc:sldMk cId="1133920077" sldId="398"/>
            <ac:spMk id="78" creationId="{6604E3BF-88F7-4D19-BEC9-8486966EA467}"/>
          </ac:spMkLst>
        </pc:spChg>
        <pc:spChg chg="add del">
          <ac:chgData name="MARIA ISABEL" userId="85935068-f05b-495e-8765-f8c9dcb60230" providerId="ADAL" clId="{C92B277A-69B4-47B2-A5FB-1460650F14D9}" dt="2020-07-18T22:05:51.795" v="2305" actId="26606"/>
          <ac:spMkLst>
            <pc:docMk/>
            <pc:sldMk cId="1133920077" sldId="398"/>
            <ac:spMk id="5123" creationId="{E54CE3AD-C754-4F1E-A76F-1EDDF71796A0}"/>
          </ac:spMkLst>
        </pc:spChg>
        <pc:spChg chg="add del">
          <ac:chgData name="MARIA ISABEL" userId="85935068-f05b-495e-8765-f8c9dcb60230" providerId="ADAL" clId="{C92B277A-69B4-47B2-A5FB-1460650F14D9}" dt="2020-07-18T22:05:51.795" v="2305" actId="26606"/>
          <ac:spMkLst>
            <pc:docMk/>
            <pc:sldMk cId="1133920077" sldId="398"/>
            <ac:spMk id="5124" creationId="{D238B743-4443-4735-BFC2-B514F64099E8}"/>
          </ac:spMkLst>
        </pc:spChg>
        <pc:graphicFrameChg chg="add">
          <ac:chgData name="MARIA ISABEL" userId="85935068-f05b-495e-8765-f8c9dcb60230" providerId="ADAL" clId="{C92B277A-69B4-47B2-A5FB-1460650F14D9}" dt="2020-07-18T22:05:51.795" v="2305" actId="26606"/>
          <ac:graphicFrameMkLst>
            <pc:docMk/>
            <pc:sldMk cId="1133920077" sldId="398"/>
            <ac:graphicFrameMk id="5126" creationId="{B5649BAE-0784-4640-A48B-E2A0D2B1EF39}"/>
          </ac:graphicFrameMkLst>
        </pc:graphicFrameChg>
        <pc:picChg chg="add del mod">
          <ac:chgData name="MARIA ISABEL" userId="85935068-f05b-495e-8765-f8c9dcb60230" providerId="ADAL" clId="{C92B277A-69B4-47B2-A5FB-1460650F14D9}" dt="2020-07-18T22:05:28.746" v="2300"/>
          <ac:picMkLst>
            <pc:docMk/>
            <pc:sldMk cId="1133920077" sldId="398"/>
            <ac:picMk id="5121" creationId="{09927642-684A-4B0F-ADCE-F6E2F432AA31}"/>
          </ac:picMkLst>
        </pc:picChg>
        <pc:picChg chg="add del mod">
          <ac:chgData name="MARIA ISABEL" userId="85935068-f05b-495e-8765-f8c9dcb60230" providerId="ADAL" clId="{C92B277A-69B4-47B2-A5FB-1460650F14D9}" dt="2020-07-18T22:05:26.815" v="2299"/>
          <ac:picMkLst>
            <pc:docMk/>
            <pc:sldMk cId="1133920077" sldId="398"/>
            <ac:picMk id="5122" creationId="{1E20367D-11C9-4A65-B50F-B0C05A25C440}"/>
          </ac:picMkLst>
        </pc:picChg>
      </pc:sldChg>
      <pc:sldChg chg="new del">
        <pc:chgData name="MARIA ISABEL" userId="85935068-f05b-495e-8765-f8c9dcb60230" providerId="ADAL" clId="{C92B277A-69B4-47B2-A5FB-1460650F14D9}" dt="2020-07-18T22:12:49.479" v="2489" actId="47"/>
        <pc:sldMkLst>
          <pc:docMk/>
          <pc:sldMk cId="560311569" sldId="399"/>
        </pc:sldMkLst>
      </pc:sldChg>
    </pc:docChg>
  </pc:docChgLst>
  <pc:docChgLst>
    <pc:chgData name="ALEJANDRA DAYSI BENITEZ CRUZ" userId="3cf2a49c-cce1-4370-a50d-8efb5588e510" providerId="ADAL" clId="{E2D7EBE0-226D-4A24-95F4-9C6BB01CF05A}"/>
    <pc:docChg chg="modSld">
      <pc:chgData name="ALEJANDRA DAYSI BENITEZ CRUZ" userId="3cf2a49c-cce1-4370-a50d-8efb5588e510" providerId="ADAL" clId="{E2D7EBE0-226D-4A24-95F4-9C6BB01CF05A}" dt="2024-07-12T14:13:03.689" v="6" actId="20577"/>
      <pc:docMkLst>
        <pc:docMk/>
      </pc:docMkLst>
      <pc:sldChg chg="modSp mod">
        <pc:chgData name="ALEJANDRA DAYSI BENITEZ CRUZ" userId="3cf2a49c-cce1-4370-a50d-8efb5588e510" providerId="ADAL" clId="{E2D7EBE0-226D-4A24-95F4-9C6BB01CF05A}" dt="2024-07-12T14:13:03.689" v="6" actId="20577"/>
        <pc:sldMkLst>
          <pc:docMk/>
          <pc:sldMk cId="3451495794" sldId="394"/>
        </pc:sldMkLst>
        <pc:graphicFrameChg chg="modGraphic">
          <ac:chgData name="ALEJANDRA DAYSI BENITEZ CRUZ" userId="3cf2a49c-cce1-4370-a50d-8efb5588e510" providerId="ADAL" clId="{E2D7EBE0-226D-4A24-95F4-9C6BB01CF05A}" dt="2024-07-12T14:13:03.689" v="6" actId="20577"/>
          <ac:graphicFrameMkLst>
            <pc:docMk/>
            <pc:sldMk cId="3451495794" sldId="394"/>
            <ac:graphicFrameMk id="8" creationId="{092DEC45-0A54-4AB4-81AD-B1CF07A1604A}"/>
          </ac:graphicFrameMkLst>
        </pc:graphicFrameChg>
      </pc:sldChg>
    </pc:docChg>
  </pc:docChgLst>
  <pc:docChgLst>
    <pc:chgData name="MARIA ISABEL" userId="85935068-f05b-495e-8765-f8c9dcb60230" providerId="ADAL" clId="{8AAE72DD-47AC-46D4-B31A-477101D7DE6D}"/>
    <pc:docChg chg="custSel modSld">
      <pc:chgData name="MARIA ISABEL" userId="85935068-f05b-495e-8765-f8c9dcb60230" providerId="ADAL" clId="{8AAE72DD-47AC-46D4-B31A-477101D7DE6D}" dt="2020-05-08T15:31:10.913" v="19" actId="20577"/>
      <pc:docMkLst>
        <pc:docMk/>
      </pc:docMkLst>
      <pc:sldChg chg="modSp mod">
        <pc:chgData name="MARIA ISABEL" userId="85935068-f05b-495e-8765-f8c9dcb60230" providerId="ADAL" clId="{8AAE72DD-47AC-46D4-B31A-477101D7DE6D}" dt="2020-05-08T15:31:10.913" v="19" actId="20577"/>
        <pc:sldMkLst>
          <pc:docMk/>
          <pc:sldMk cId="2589818897" sldId="262"/>
        </pc:sldMkLst>
        <pc:spChg chg="mod">
          <ac:chgData name="MARIA ISABEL" userId="85935068-f05b-495e-8765-f8c9dcb60230" providerId="ADAL" clId="{8AAE72DD-47AC-46D4-B31A-477101D7DE6D}" dt="2020-05-08T15:31:10.913" v="19" actId="20577"/>
          <ac:spMkLst>
            <pc:docMk/>
            <pc:sldMk cId="2589818897" sldId="262"/>
            <ac:spMk id="2" creationId="{00000000-0000-0000-0000-000000000000}"/>
          </ac:spMkLst>
        </pc:spChg>
      </pc:sldChg>
    </pc:docChg>
  </pc:docChgLst>
  <pc:docChgLst>
    <pc:chgData name="MARIA ISABEL" userId="85935068-f05b-495e-8765-f8c9dcb60230" providerId="ADAL" clId="{177CA47E-E9D0-43DD-866D-434FB7CD7907}"/>
    <pc:docChg chg="custSel mod addSld delSld modSld">
      <pc:chgData name="MARIA ISABEL" userId="85935068-f05b-495e-8765-f8c9dcb60230" providerId="ADAL" clId="{177CA47E-E9D0-43DD-866D-434FB7CD7907}" dt="2020-07-05T20:13:29.477" v="27" actId="47"/>
      <pc:docMkLst>
        <pc:docMk/>
      </pc:docMkLst>
      <pc:sldChg chg="del">
        <pc:chgData name="MARIA ISABEL" userId="85935068-f05b-495e-8765-f8c9dcb60230" providerId="ADAL" clId="{177CA47E-E9D0-43DD-866D-434FB7CD7907}" dt="2020-07-05T20:13:21.356" v="25" actId="47"/>
        <pc:sldMkLst>
          <pc:docMk/>
          <pc:sldMk cId="3540840900" sldId="263"/>
        </pc:sldMkLst>
      </pc:sldChg>
      <pc:sldChg chg="del">
        <pc:chgData name="MARIA ISABEL" userId="85935068-f05b-495e-8765-f8c9dcb60230" providerId="ADAL" clId="{177CA47E-E9D0-43DD-866D-434FB7CD7907}" dt="2020-07-05T20:13:22.184" v="26" actId="47"/>
        <pc:sldMkLst>
          <pc:docMk/>
          <pc:sldMk cId="1702584111" sldId="264"/>
        </pc:sldMkLst>
      </pc:sldChg>
      <pc:sldChg chg="del">
        <pc:chgData name="MARIA ISABEL" userId="85935068-f05b-495e-8765-f8c9dcb60230" providerId="ADAL" clId="{177CA47E-E9D0-43DD-866D-434FB7CD7907}" dt="2020-06-20T20:32:41.764" v="0" actId="47"/>
        <pc:sldMkLst>
          <pc:docMk/>
          <pc:sldMk cId="2032828262" sldId="265"/>
        </pc:sldMkLst>
      </pc:sldChg>
      <pc:sldChg chg="del">
        <pc:chgData name="MARIA ISABEL" userId="85935068-f05b-495e-8765-f8c9dcb60230" providerId="ADAL" clId="{177CA47E-E9D0-43DD-866D-434FB7CD7907}" dt="2020-06-20T20:32:42.827" v="1" actId="47"/>
        <pc:sldMkLst>
          <pc:docMk/>
          <pc:sldMk cId="1264086307" sldId="266"/>
        </pc:sldMkLst>
      </pc:sldChg>
      <pc:sldChg chg="del">
        <pc:chgData name="MARIA ISABEL" userId="85935068-f05b-495e-8765-f8c9dcb60230" providerId="ADAL" clId="{177CA47E-E9D0-43DD-866D-434FB7CD7907}" dt="2020-06-20T20:32:51.781" v="3" actId="47"/>
        <pc:sldMkLst>
          <pc:docMk/>
          <pc:sldMk cId="348791957" sldId="270"/>
        </pc:sldMkLst>
      </pc:sldChg>
      <pc:sldChg chg="del">
        <pc:chgData name="MARIA ISABEL" userId="85935068-f05b-495e-8765-f8c9dcb60230" providerId="ADAL" clId="{177CA47E-E9D0-43DD-866D-434FB7CD7907}" dt="2020-06-20T20:32:46.983" v="2" actId="47"/>
        <pc:sldMkLst>
          <pc:docMk/>
          <pc:sldMk cId="3760398391" sldId="272"/>
        </pc:sldMkLst>
      </pc:sldChg>
      <pc:sldChg chg="del">
        <pc:chgData name="MARIA ISABEL" userId="85935068-f05b-495e-8765-f8c9dcb60230" providerId="ADAL" clId="{177CA47E-E9D0-43DD-866D-434FB7CD7907}" dt="2020-06-20T20:32:57.934" v="4" actId="47"/>
        <pc:sldMkLst>
          <pc:docMk/>
          <pc:sldMk cId="2708502768" sldId="274"/>
        </pc:sldMkLst>
      </pc:sldChg>
      <pc:sldChg chg="del">
        <pc:chgData name="MARIA ISABEL" userId="85935068-f05b-495e-8765-f8c9dcb60230" providerId="ADAL" clId="{177CA47E-E9D0-43DD-866D-434FB7CD7907}" dt="2020-07-05T20:13:29.477" v="27" actId="47"/>
        <pc:sldMkLst>
          <pc:docMk/>
          <pc:sldMk cId="2270958024" sldId="283"/>
        </pc:sldMkLst>
      </pc:sldChg>
      <pc:sldChg chg="addSp delSp modSp new mod">
        <pc:chgData name="MARIA ISABEL" userId="85935068-f05b-495e-8765-f8c9dcb60230" providerId="ADAL" clId="{177CA47E-E9D0-43DD-866D-434FB7CD7907}" dt="2020-06-20T20:33:49.587" v="11" actId="14100"/>
        <pc:sldMkLst>
          <pc:docMk/>
          <pc:sldMk cId="3944612477" sldId="388"/>
        </pc:sldMkLst>
        <pc:spChg chg="add del mod">
          <ac:chgData name="MARIA ISABEL" userId="85935068-f05b-495e-8765-f8c9dcb60230" providerId="ADAL" clId="{177CA47E-E9D0-43DD-866D-434FB7CD7907}" dt="2020-06-20T20:33:49.587" v="11" actId="14100"/>
          <ac:spMkLst>
            <pc:docMk/>
            <pc:sldMk cId="3944612477" sldId="388"/>
            <ac:spMk id="3" creationId="{27DB2F18-5413-4714-B9D5-0D3975DC939A}"/>
          </ac:spMkLst>
        </pc:spChg>
        <pc:graphicFrameChg chg="add del mod">
          <ac:chgData name="MARIA ISABEL" userId="85935068-f05b-495e-8765-f8c9dcb60230" providerId="ADAL" clId="{177CA47E-E9D0-43DD-866D-434FB7CD7907}" dt="2020-06-20T20:33:21.722" v="7"/>
          <ac:graphicFrameMkLst>
            <pc:docMk/>
            <pc:sldMk cId="3944612477" sldId="388"/>
            <ac:graphicFrameMk id="5" creationId="{303528CB-448E-4928-9E84-6CC0719F0E55}"/>
          </ac:graphicFrameMkLst>
        </pc:graphicFrameChg>
        <pc:picChg chg="add mod modCrop">
          <ac:chgData name="MARIA ISABEL" userId="85935068-f05b-495e-8765-f8c9dcb60230" providerId="ADAL" clId="{177CA47E-E9D0-43DD-866D-434FB7CD7907}" dt="2020-06-20T20:33:39.516" v="10" actId="732"/>
          <ac:picMkLst>
            <pc:docMk/>
            <pc:sldMk cId="3944612477" sldId="388"/>
            <ac:picMk id="6" creationId="{178833EE-99A9-472C-A90B-0FC122C613CB}"/>
          </ac:picMkLst>
        </pc:picChg>
      </pc:sldChg>
      <pc:sldChg chg="addSp delSp modSp new mod setBg">
        <pc:chgData name="MARIA ISABEL" userId="85935068-f05b-495e-8765-f8c9dcb60230" providerId="ADAL" clId="{177CA47E-E9D0-43DD-866D-434FB7CD7907}" dt="2020-06-20T20:36:23.837" v="18" actId="26606"/>
        <pc:sldMkLst>
          <pc:docMk/>
          <pc:sldMk cId="2094840945" sldId="389"/>
        </pc:sldMkLst>
        <pc:spChg chg="mod">
          <ac:chgData name="MARIA ISABEL" userId="85935068-f05b-495e-8765-f8c9dcb60230" providerId="ADAL" clId="{177CA47E-E9D0-43DD-866D-434FB7CD7907}" dt="2020-06-20T20:36:23.837" v="18" actId="26606"/>
          <ac:spMkLst>
            <pc:docMk/>
            <pc:sldMk cId="2094840945" sldId="389"/>
            <ac:spMk id="2" creationId="{0E973F9F-F34C-48F8-959E-0CDEA6F6A153}"/>
          </ac:spMkLst>
        </pc:spChg>
        <pc:spChg chg="del">
          <ac:chgData name="MARIA ISABEL" userId="85935068-f05b-495e-8765-f8c9dcb60230" providerId="ADAL" clId="{177CA47E-E9D0-43DD-866D-434FB7CD7907}" dt="2020-06-20T20:35:25.981" v="13"/>
          <ac:spMkLst>
            <pc:docMk/>
            <pc:sldMk cId="2094840945" sldId="389"/>
            <ac:spMk id="3" creationId="{C3D16B31-C853-4B38-8DEF-494B58F0EF48}"/>
          </ac:spMkLst>
        </pc:spChg>
        <pc:spChg chg="mod">
          <ac:chgData name="MARIA ISABEL" userId="85935068-f05b-495e-8765-f8c9dcb60230" providerId="ADAL" clId="{177CA47E-E9D0-43DD-866D-434FB7CD7907}" dt="2020-06-20T20:36:23.837" v="18" actId="26606"/>
          <ac:spMkLst>
            <pc:docMk/>
            <pc:sldMk cId="2094840945" sldId="389"/>
            <ac:spMk id="4" creationId="{5A7A7140-C4C4-4C9F-B7D7-F8A03DFE34E4}"/>
          </ac:spMkLst>
        </pc:spChg>
        <pc:spChg chg="add">
          <ac:chgData name="MARIA ISABEL" userId="85935068-f05b-495e-8765-f8c9dcb60230" providerId="ADAL" clId="{177CA47E-E9D0-43DD-866D-434FB7CD7907}" dt="2020-06-20T20:36:23.837" v="18" actId="26606"/>
          <ac:spMkLst>
            <pc:docMk/>
            <pc:sldMk cId="2094840945" sldId="389"/>
            <ac:spMk id="10" creationId="{4A8FFEA1-1B69-4F42-B552-0CCF7259687D}"/>
          </ac:spMkLst>
        </pc:spChg>
        <pc:spChg chg="add">
          <ac:chgData name="MARIA ISABEL" userId="85935068-f05b-495e-8765-f8c9dcb60230" providerId="ADAL" clId="{177CA47E-E9D0-43DD-866D-434FB7CD7907}" dt="2020-06-20T20:36:23.837" v="18" actId="26606"/>
          <ac:spMkLst>
            <pc:docMk/>
            <pc:sldMk cId="2094840945" sldId="389"/>
            <ac:spMk id="12" creationId="{AA3C9226-5EC8-460B-82D7-72AA994DF95E}"/>
          </ac:spMkLst>
        </pc:spChg>
        <pc:spChg chg="add">
          <ac:chgData name="MARIA ISABEL" userId="85935068-f05b-495e-8765-f8c9dcb60230" providerId="ADAL" clId="{177CA47E-E9D0-43DD-866D-434FB7CD7907}" dt="2020-06-20T20:36:23.837" v="18" actId="26606"/>
          <ac:spMkLst>
            <pc:docMk/>
            <pc:sldMk cId="2094840945" sldId="389"/>
            <ac:spMk id="16" creationId="{E6AA15AE-DAFE-4E1E-B05F-F57962FD3A2F}"/>
          </ac:spMkLst>
        </pc:spChg>
        <pc:spChg chg="add">
          <ac:chgData name="MARIA ISABEL" userId="85935068-f05b-495e-8765-f8c9dcb60230" providerId="ADAL" clId="{177CA47E-E9D0-43DD-866D-434FB7CD7907}" dt="2020-06-20T20:36:23.837" v="18" actId="26606"/>
          <ac:spMkLst>
            <pc:docMk/>
            <pc:sldMk cId="2094840945" sldId="389"/>
            <ac:spMk id="20" creationId="{D9DB1F97-BFF9-46CC-8EB4-BB63B98F13CA}"/>
          </ac:spMkLst>
        </pc:spChg>
        <pc:spChg chg="add">
          <ac:chgData name="MARIA ISABEL" userId="85935068-f05b-495e-8765-f8c9dcb60230" providerId="ADAL" clId="{177CA47E-E9D0-43DD-866D-434FB7CD7907}" dt="2020-06-20T20:36:23.837" v="18" actId="26606"/>
          <ac:spMkLst>
            <pc:docMk/>
            <pc:sldMk cId="2094840945" sldId="389"/>
            <ac:spMk id="22" creationId="{88CAE6E3-39B4-4A16-97BC-9C376B9B7EAF}"/>
          </ac:spMkLst>
        </pc:spChg>
        <pc:picChg chg="add mod modCrop">
          <ac:chgData name="MARIA ISABEL" userId="85935068-f05b-495e-8765-f8c9dcb60230" providerId="ADAL" clId="{177CA47E-E9D0-43DD-866D-434FB7CD7907}" dt="2020-06-20T20:36:23.837" v="18" actId="26606"/>
          <ac:picMkLst>
            <pc:docMk/>
            <pc:sldMk cId="2094840945" sldId="389"/>
            <ac:picMk id="5" creationId="{D9ACFD99-970A-493E-B825-E0EFE6D17149}"/>
          </ac:picMkLst>
        </pc:picChg>
        <pc:cxnChg chg="add">
          <ac:chgData name="MARIA ISABEL" userId="85935068-f05b-495e-8765-f8c9dcb60230" providerId="ADAL" clId="{177CA47E-E9D0-43DD-866D-434FB7CD7907}" dt="2020-06-20T20:36:23.837" v="18" actId="26606"/>
          <ac:cxnSpMkLst>
            <pc:docMk/>
            <pc:sldMk cId="2094840945" sldId="389"/>
            <ac:cxnSpMk id="14" creationId="{62A90A9D-33DF-408E-BF4C-F82588935C96}"/>
          </ac:cxnSpMkLst>
        </pc:cxnChg>
        <pc:cxnChg chg="add">
          <ac:chgData name="MARIA ISABEL" userId="85935068-f05b-495e-8765-f8c9dcb60230" providerId="ADAL" clId="{177CA47E-E9D0-43DD-866D-434FB7CD7907}" dt="2020-06-20T20:36:23.837" v="18" actId="26606"/>
          <ac:cxnSpMkLst>
            <pc:docMk/>
            <pc:sldMk cId="2094840945" sldId="389"/>
            <ac:cxnSpMk id="18" creationId="{D07141D5-A57C-43F5-A655-5BA2D0D2AFF3}"/>
          </ac:cxnSpMkLst>
        </pc:cxnChg>
      </pc:sldChg>
      <pc:sldChg chg="addSp modSp new mod">
        <pc:chgData name="MARIA ISABEL" userId="85935068-f05b-495e-8765-f8c9dcb60230" providerId="ADAL" clId="{177CA47E-E9D0-43DD-866D-434FB7CD7907}" dt="2020-06-24T17:04:34.550" v="24" actId="1076"/>
        <pc:sldMkLst>
          <pc:docMk/>
          <pc:sldMk cId="787073878" sldId="390"/>
        </pc:sldMkLst>
        <pc:picChg chg="add mod modCrop">
          <ac:chgData name="MARIA ISABEL" userId="85935068-f05b-495e-8765-f8c9dcb60230" providerId="ADAL" clId="{177CA47E-E9D0-43DD-866D-434FB7CD7907}" dt="2020-06-24T17:04:34.550" v="24" actId="1076"/>
          <ac:picMkLst>
            <pc:docMk/>
            <pc:sldMk cId="787073878" sldId="390"/>
            <ac:picMk id="5" creationId="{F1C8B914-F19D-41A3-B161-0F27BCC845E5}"/>
          </ac:picMkLst>
        </pc:picChg>
      </pc:sldChg>
    </pc:docChg>
  </pc:docChgLst>
  <pc:docChgLst>
    <pc:chgData name="ALEJANDRA DAYSI BENITEZ CRUZ" userId="3cf2a49c-cce1-4370-a50d-8efb5588e510" providerId="ADAL" clId="{F3027171-9225-4E46-8D8D-AA6E168D3EBA}"/>
    <pc:docChg chg="custSel modSld">
      <pc:chgData name="ALEJANDRA DAYSI BENITEZ CRUZ" userId="3cf2a49c-cce1-4370-a50d-8efb5588e510" providerId="ADAL" clId="{F3027171-9225-4E46-8D8D-AA6E168D3EBA}" dt="2025-01-15T15:26:27.181" v="107"/>
      <pc:docMkLst>
        <pc:docMk/>
      </pc:docMkLst>
      <pc:sldChg chg="modSp mod">
        <pc:chgData name="ALEJANDRA DAYSI BENITEZ CRUZ" userId="3cf2a49c-cce1-4370-a50d-8efb5588e510" providerId="ADAL" clId="{F3027171-9225-4E46-8D8D-AA6E168D3EBA}" dt="2025-01-15T15:26:27.181" v="107"/>
        <pc:sldMkLst>
          <pc:docMk/>
          <pc:sldMk cId="1516549292" sldId="342"/>
        </pc:sldMkLst>
        <pc:spChg chg="mod">
          <ac:chgData name="ALEJANDRA DAYSI BENITEZ CRUZ" userId="3cf2a49c-cce1-4370-a50d-8efb5588e510" providerId="ADAL" clId="{F3027171-9225-4E46-8D8D-AA6E168D3EBA}" dt="2025-01-15T15:25:13.034" v="94" actId="20577"/>
          <ac:spMkLst>
            <pc:docMk/>
            <pc:sldMk cId="1516549292" sldId="342"/>
            <ac:spMk id="2" creationId="{5CC5F8B0-418E-4D07-966E-AD306EC8C427}"/>
          </ac:spMkLst>
        </pc:spChg>
        <pc:spChg chg="mod">
          <ac:chgData name="ALEJANDRA DAYSI BENITEZ CRUZ" userId="3cf2a49c-cce1-4370-a50d-8efb5588e510" providerId="ADAL" clId="{F3027171-9225-4E46-8D8D-AA6E168D3EBA}" dt="2025-01-15T15:26:27.181" v="107"/>
          <ac:spMkLst>
            <pc:docMk/>
            <pc:sldMk cId="1516549292" sldId="342"/>
            <ac:spMk id="3" creationId="{7374939C-4EF9-4586-9CE3-187FA9C28FB5}"/>
          </ac:spMkLst>
        </pc:spChg>
      </pc:sldChg>
    </pc:docChg>
  </pc:docChgLst>
  <pc:docChgLst>
    <pc:chgData name="ALEJANDRA DAYSI BENITEZ CRUZ" userId="3cf2a49c-cce1-4370-a50d-8efb5588e510" providerId="ADAL" clId="{343813B9-88C7-4469-854E-7D11FB76860F}"/>
    <pc:docChg chg="undo custSel modSld">
      <pc:chgData name="ALEJANDRA DAYSI BENITEZ CRUZ" userId="3cf2a49c-cce1-4370-a50d-8efb5588e510" providerId="ADAL" clId="{343813B9-88C7-4469-854E-7D11FB76860F}" dt="2024-05-15T16:16:47.588" v="23" actId="20577"/>
      <pc:docMkLst>
        <pc:docMk/>
      </pc:docMkLst>
      <pc:sldChg chg="modSp mod">
        <pc:chgData name="ALEJANDRA DAYSI BENITEZ CRUZ" userId="3cf2a49c-cce1-4370-a50d-8efb5588e510" providerId="ADAL" clId="{343813B9-88C7-4469-854E-7D11FB76860F}" dt="2024-05-15T16:16:47.588" v="23" actId="20577"/>
        <pc:sldMkLst>
          <pc:docMk/>
          <pc:sldMk cId="327986757" sldId="391"/>
        </pc:sldMkLst>
        <pc:spChg chg="mod">
          <ac:chgData name="ALEJANDRA DAYSI BENITEZ CRUZ" userId="3cf2a49c-cce1-4370-a50d-8efb5588e510" providerId="ADAL" clId="{343813B9-88C7-4469-854E-7D11FB76860F}" dt="2024-05-15T16:16:28.484" v="1" actId="1076"/>
          <ac:spMkLst>
            <pc:docMk/>
            <pc:sldMk cId="327986757" sldId="391"/>
            <ac:spMk id="2" creationId="{D22C89EC-D11D-43CF-9D07-8178D992DD48}"/>
          </ac:spMkLst>
        </pc:spChg>
        <pc:graphicFrameChg chg="modGraphic">
          <ac:chgData name="ALEJANDRA DAYSI BENITEZ CRUZ" userId="3cf2a49c-cce1-4370-a50d-8efb5588e510" providerId="ADAL" clId="{343813B9-88C7-4469-854E-7D11FB76860F}" dt="2024-05-15T16:16:47.588" v="23" actId="20577"/>
          <ac:graphicFrameMkLst>
            <pc:docMk/>
            <pc:sldMk cId="327986757" sldId="391"/>
            <ac:graphicFrameMk id="5" creationId="{36874DB9-528C-4BC0-987A-DA0C21D510EA}"/>
          </ac:graphicFrameMkLst>
        </pc:graphicFrameChg>
      </pc:sldChg>
      <pc:sldChg chg="modSp mod">
        <pc:chgData name="ALEJANDRA DAYSI BENITEZ CRUZ" userId="3cf2a49c-cce1-4370-a50d-8efb5588e510" providerId="ADAL" clId="{343813B9-88C7-4469-854E-7D11FB76860F}" dt="2024-05-15T16:15:53.554" v="0" actId="313"/>
        <pc:sldMkLst>
          <pc:docMk/>
          <pc:sldMk cId="2864538639" sldId="395"/>
        </pc:sldMkLst>
        <pc:graphicFrameChg chg="modGraphic">
          <ac:chgData name="ALEJANDRA DAYSI BENITEZ CRUZ" userId="3cf2a49c-cce1-4370-a50d-8efb5588e510" providerId="ADAL" clId="{343813B9-88C7-4469-854E-7D11FB76860F}" dt="2024-05-15T16:15:53.554" v="0" actId="313"/>
          <ac:graphicFrameMkLst>
            <pc:docMk/>
            <pc:sldMk cId="2864538639" sldId="395"/>
            <ac:graphicFrameMk id="9" creationId="{0450E651-7BE6-4668-B600-3811AA2D3CAB}"/>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D05A7-24D6-4D31-A7DD-4A9A2322503B}" type="doc">
      <dgm:prSet loTypeId="urn:microsoft.com/office/officeart/2005/8/layout/matrix1" loCatId="matrix" qsTypeId="urn:microsoft.com/office/officeart/2005/8/quickstyle/simple2" qsCatId="simple" csTypeId="urn:microsoft.com/office/officeart/2005/8/colors/accent1_2" csCatId="accent1" phldr="1"/>
      <dgm:spPr/>
      <dgm:t>
        <a:bodyPr/>
        <a:lstStyle/>
        <a:p>
          <a:endParaRPr lang="es-EC"/>
        </a:p>
      </dgm:t>
    </dgm:pt>
    <dgm:pt modelId="{1EE84B95-3DD4-4A3F-AEB1-945A7AB0D00A}">
      <dgm:prSet phldrT="[Texto]"/>
      <dgm:spPr/>
      <dgm:t>
        <a:bodyPr/>
        <a:lstStyle/>
        <a:p>
          <a:r>
            <a:rPr lang="es-EC" b="0" cap="none" spc="0">
              <a:ln w="0"/>
              <a:solidFill>
                <a:schemeClr val="tx1"/>
              </a:solidFill>
              <a:effectLst>
                <a:outerShdw blurRad="38100" dist="19050" dir="2700000" algn="tl" rotWithShape="0">
                  <a:schemeClr val="dk1">
                    <a:alpha val="40000"/>
                  </a:schemeClr>
                </a:outerShdw>
              </a:effectLst>
            </a:rPr>
            <a:t>INTELIGENCIA EMOCIONAL</a:t>
          </a:r>
          <a:endParaRPr lang="es-EC" b="0" cap="none" spc="0" dirty="0">
            <a:ln w="0"/>
            <a:solidFill>
              <a:schemeClr val="tx1"/>
            </a:solidFill>
            <a:effectLst>
              <a:outerShdw blurRad="38100" dist="19050" dir="2700000" algn="tl" rotWithShape="0">
                <a:schemeClr val="dk1">
                  <a:alpha val="40000"/>
                </a:schemeClr>
              </a:outerShdw>
            </a:effectLst>
          </a:endParaRPr>
        </a:p>
      </dgm:t>
    </dgm:pt>
    <dgm:pt modelId="{8C534643-5BB0-4CD9-8729-6CDCCBE276EF}" type="parTrans" cxnId="{3899904F-B3B6-4C4B-B23C-435355E968E0}">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A76A5F87-2E86-40BC-8177-1C25A55DFF08}" type="sibTrans" cxnId="{3899904F-B3B6-4C4B-B23C-435355E968E0}">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E30321B6-47F5-4A7B-B14F-88C00718D8C9}">
      <dgm:prSet phldrT="[Texto]"/>
      <dgm:spPr/>
      <dgm:t>
        <a:bodyPr/>
        <a:lstStyle/>
        <a:p>
          <a:r>
            <a:rPr lang="es-EC" b="0" cap="none" spc="0">
              <a:ln w="0"/>
              <a:solidFill>
                <a:schemeClr val="tx1"/>
              </a:solidFill>
              <a:effectLst>
                <a:outerShdw blurRad="38100" dist="19050" dir="2700000" algn="tl" rotWithShape="0">
                  <a:schemeClr val="dk1">
                    <a:alpha val="40000"/>
                  </a:schemeClr>
                </a:outerShdw>
              </a:effectLst>
            </a:rPr>
            <a:t>1. PERCEPCIÓN EMOCIONAL</a:t>
          </a:r>
          <a:endParaRPr lang="es-EC" b="0" cap="none" spc="0" dirty="0">
            <a:ln w="0"/>
            <a:solidFill>
              <a:schemeClr val="tx1"/>
            </a:solidFill>
            <a:effectLst>
              <a:outerShdw blurRad="38100" dist="19050" dir="2700000" algn="tl" rotWithShape="0">
                <a:schemeClr val="dk1">
                  <a:alpha val="40000"/>
                </a:schemeClr>
              </a:outerShdw>
            </a:effectLst>
          </a:endParaRPr>
        </a:p>
      </dgm:t>
    </dgm:pt>
    <dgm:pt modelId="{5FB6237E-EB39-4657-B35C-5A3A3E64C0DA}" type="parTrans" cxnId="{C24B509C-A1CB-4AC0-914E-8268425B2957}">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E9935B62-EF11-4EBE-9203-DB668D694A71}" type="sibTrans" cxnId="{C24B509C-A1CB-4AC0-914E-8268425B2957}">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0638868E-0C46-4926-A638-AF9D493E3FCB}">
      <dgm:prSet phldrT="[Texto]"/>
      <dgm:spPr/>
      <dgm:t>
        <a:bodyPr/>
        <a:lstStyle/>
        <a:p>
          <a:r>
            <a:rPr lang="es-EC" b="0" cap="none" spc="0">
              <a:ln w="0"/>
              <a:solidFill>
                <a:schemeClr val="tx1"/>
              </a:solidFill>
              <a:effectLst>
                <a:outerShdw blurRad="38100" dist="19050" dir="2700000" algn="tl" rotWithShape="0">
                  <a:schemeClr val="dk1">
                    <a:alpha val="40000"/>
                  </a:schemeClr>
                </a:outerShdw>
              </a:effectLst>
            </a:rPr>
            <a:t>2. FACILITACIÓN EMOCIONAL DEL PENSAMIENTO</a:t>
          </a:r>
          <a:endParaRPr lang="es-EC" b="0" cap="none" spc="0" dirty="0">
            <a:ln w="0"/>
            <a:solidFill>
              <a:schemeClr val="tx1"/>
            </a:solidFill>
            <a:effectLst>
              <a:outerShdw blurRad="38100" dist="19050" dir="2700000" algn="tl" rotWithShape="0">
                <a:schemeClr val="dk1">
                  <a:alpha val="40000"/>
                </a:schemeClr>
              </a:outerShdw>
            </a:effectLst>
          </a:endParaRPr>
        </a:p>
      </dgm:t>
    </dgm:pt>
    <dgm:pt modelId="{6502A019-B09C-4ACC-B9A1-0685E8704715}" type="parTrans" cxnId="{71BC2E60-E8DF-46D3-9FB6-4C4B89048528}">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A09573FE-B2A3-4917-B38E-6600D1B9A9CB}" type="sibTrans" cxnId="{71BC2E60-E8DF-46D3-9FB6-4C4B89048528}">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1265FADE-55D2-45CF-AEC7-65000C2B1843}">
      <dgm:prSet phldrT="[Texto]"/>
      <dgm:spPr/>
      <dgm:t>
        <a:bodyPr/>
        <a:lstStyle/>
        <a:p>
          <a:r>
            <a:rPr lang="es-EC" b="0" cap="none" spc="0">
              <a:ln w="0"/>
              <a:solidFill>
                <a:schemeClr val="tx1"/>
              </a:solidFill>
              <a:effectLst>
                <a:outerShdw blurRad="38100" dist="19050" dir="2700000" algn="tl" rotWithShape="0">
                  <a:schemeClr val="dk1">
                    <a:alpha val="40000"/>
                  </a:schemeClr>
                </a:outerShdw>
              </a:effectLst>
            </a:rPr>
            <a:t>3. COMPRENSIÓN EMOCIONAL</a:t>
          </a:r>
          <a:endParaRPr lang="es-EC" b="0" cap="none" spc="0" dirty="0">
            <a:ln w="0"/>
            <a:solidFill>
              <a:schemeClr val="tx1"/>
            </a:solidFill>
            <a:effectLst>
              <a:outerShdw blurRad="38100" dist="19050" dir="2700000" algn="tl" rotWithShape="0">
                <a:schemeClr val="dk1">
                  <a:alpha val="40000"/>
                </a:schemeClr>
              </a:outerShdw>
            </a:effectLst>
          </a:endParaRPr>
        </a:p>
      </dgm:t>
    </dgm:pt>
    <dgm:pt modelId="{AA5E8349-77BF-4082-8AD5-32B603074880}" type="parTrans" cxnId="{DEBC1142-DDDC-49E9-958E-56A2E9B4F5EB}">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4D75593A-89A4-4BF5-878C-CD64108A06BE}" type="sibTrans" cxnId="{DEBC1142-DDDC-49E9-958E-56A2E9B4F5EB}">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CADE5845-ED36-48C0-9A0D-59FF21B3F6FB}">
      <dgm:prSet phldrT="[Texto]"/>
      <dgm:spPr/>
      <dgm:t>
        <a:bodyPr/>
        <a:lstStyle/>
        <a:p>
          <a:r>
            <a:rPr lang="es-EC" b="0" cap="none" spc="0">
              <a:ln w="0"/>
              <a:solidFill>
                <a:schemeClr val="tx1"/>
              </a:solidFill>
              <a:effectLst>
                <a:outerShdw blurRad="38100" dist="19050" dir="2700000" algn="tl" rotWithShape="0">
                  <a:schemeClr val="dk1">
                    <a:alpha val="40000"/>
                  </a:schemeClr>
                </a:outerShdw>
              </a:effectLst>
            </a:rPr>
            <a:t>4. MANEJO EMOCIONAL</a:t>
          </a:r>
          <a:endParaRPr lang="es-EC" b="0" cap="none" spc="0" dirty="0">
            <a:ln w="0"/>
            <a:solidFill>
              <a:schemeClr val="tx1"/>
            </a:solidFill>
            <a:effectLst>
              <a:outerShdw blurRad="38100" dist="19050" dir="2700000" algn="tl" rotWithShape="0">
                <a:schemeClr val="dk1">
                  <a:alpha val="40000"/>
                </a:schemeClr>
              </a:outerShdw>
            </a:effectLst>
          </a:endParaRPr>
        </a:p>
      </dgm:t>
    </dgm:pt>
    <dgm:pt modelId="{B83EA48E-6964-421E-8015-21A1D230D3CA}" type="parTrans" cxnId="{631963E6-199D-43A4-9CCA-B056B872087F}">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02855FD7-48AC-412A-ABB1-1AF6EE516238}" type="sibTrans" cxnId="{631963E6-199D-43A4-9CCA-B056B872087F}">
      <dgm:prSet/>
      <dgm:spPr/>
      <dgm:t>
        <a:bodyPr/>
        <a:lstStyle/>
        <a:p>
          <a:endParaRPr lang="es-EC" b="0" cap="none" spc="0">
            <a:ln w="0"/>
            <a:solidFill>
              <a:schemeClr val="tx1"/>
            </a:solidFill>
            <a:effectLst>
              <a:outerShdw blurRad="38100" dist="19050" dir="2700000" algn="tl" rotWithShape="0">
                <a:schemeClr val="dk1">
                  <a:alpha val="40000"/>
                </a:schemeClr>
              </a:outerShdw>
            </a:effectLst>
          </a:endParaRPr>
        </a:p>
      </dgm:t>
    </dgm:pt>
    <dgm:pt modelId="{5D48FC2B-8408-49A7-BC97-A3AD9690B8E4}" type="pres">
      <dgm:prSet presAssocID="{3A3D05A7-24D6-4D31-A7DD-4A9A2322503B}" presName="diagram" presStyleCnt="0">
        <dgm:presLayoutVars>
          <dgm:chMax val="1"/>
          <dgm:dir/>
          <dgm:animLvl val="ctr"/>
          <dgm:resizeHandles val="exact"/>
        </dgm:presLayoutVars>
      </dgm:prSet>
      <dgm:spPr/>
    </dgm:pt>
    <dgm:pt modelId="{215BCC4B-0BBF-4FEC-A55B-19EB7B51C0B6}" type="pres">
      <dgm:prSet presAssocID="{3A3D05A7-24D6-4D31-A7DD-4A9A2322503B}" presName="matrix" presStyleCnt="0"/>
      <dgm:spPr/>
    </dgm:pt>
    <dgm:pt modelId="{BA06A643-A64E-46A3-925E-019F1F18E737}" type="pres">
      <dgm:prSet presAssocID="{3A3D05A7-24D6-4D31-A7DD-4A9A2322503B}" presName="tile1" presStyleLbl="node1" presStyleIdx="0" presStyleCnt="4"/>
      <dgm:spPr/>
    </dgm:pt>
    <dgm:pt modelId="{AF783677-5A7D-4499-85C3-7B4306D1D62A}" type="pres">
      <dgm:prSet presAssocID="{3A3D05A7-24D6-4D31-A7DD-4A9A2322503B}" presName="tile1text" presStyleLbl="node1" presStyleIdx="0" presStyleCnt="4">
        <dgm:presLayoutVars>
          <dgm:chMax val="0"/>
          <dgm:chPref val="0"/>
          <dgm:bulletEnabled val="1"/>
        </dgm:presLayoutVars>
      </dgm:prSet>
      <dgm:spPr/>
    </dgm:pt>
    <dgm:pt modelId="{DB5A227F-FEBC-43C9-9903-B781D91793F6}" type="pres">
      <dgm:prSet presAssocID="{3A3D05A7-24D6-4D31-A7DD-4A9A2322503B}" presName="tile2" presStyleLbl="node1" presStyleIdx="1" presStyleCnt="4"/>
      <dgm:spPr/>
    </dgm:pt>
    <dgm:pt modelId="{0B2D9F64-A61D-4406-8496-C181D023F4A7}" type="pres">
      <dgm:prSet presAssocID="{3A3D05A7-24D6-4D31-A7DD-4A9A2322503B}" presName="tile2text" presStyleLbl="node1" presStyleIdx="1" presStyleCnt="4">
        <dgm:presLayoutVars>
          <dgm:chMax val="0"/>
          <dgm:chPref val="0"/>
          <dgm:bulletEnabled val="1"/>
        </dgm:presLayoutVars>
      </dgm:prSet>
      <dgm:spPr/>
    </dgm:pt>
    <dgm:pt modelId="{AED52361-4FFD-4270-B5E4-B7634A2C5A9A}" type="pres">
      <dgm:prSet presAssocID="{3A3D05A7-24D6-4D31-A7DD-4A9A2322503B}" presName="tile3" presStyleLbl="node1" presStyleIdx="2" presStyleCnt="4"/>
      <dgm:spPr/>
    </dgm:pt>
    <dgm:pt modelId="{42341526-CB4A-4DE2-BDC7-9975ED2B5285}" type="pres">
      <dgm:prSet presAssocID="{3A3D05A7-24D6-4D31-A7DD-4A9A2322503B}" presName="tile3text" presStyleLbl="node1" presStyleIdx="2" presStyleCnt="4">
        <dgm:presLayoutVars>
          <dgm:chMax val="0"/>
          <dgm:chPref val="0"/>
          <dgm:bulletEnabled val="1"/>
        </dgm:presLayoutVars>
      </dgm:prSet>
      <dgm:spPr/>
    </dgm:pt>
    <dgm:pt modelId="{92BA3F4F-DA62-4719-A350-F64D3F0EB4A1}" type="pres">
      <dgm:prSet presAssocID="{3A3D05A7-24D6-4D31-A7DD-4A9A2322503B}" presName="tile4" presStyleLbl="node1" presStyleIdx="3" presStyleCnt="4"/>
      <dgm:spPr/>
    </dgm:pt>
    <dgm:pt modelId="{367A4A48-97EB-4A89-B34B-FE7C1824C396}" type="pres">
      <dgm:prSet presAssocID="{3A3D05A7-24D6-4D31-A7DD-4A9A2322503B}" presName="tile4text" presStyleLbl="node1" presStyleIdx="3" presStyleCnt="4">
        <dgm:presLayoutVars>
          <dgm:chMax val="0"/>
          <dgm:chPref val="0"/>
          <dgm:bulletEnabled val="1"/>
        </dgm:presLayoutVars>
      </dgm:prSet>
      <dgm:spPr/>
    </dgm:pt>
    <dgm:pt modelId="{6F9A11C1-4186-4108-B3ED-06D9AF93A57D}" type="pres">
      <dgm:prSet presAssocID="{3A3D05A7-24D6-4D31-A7DD-4A9A2322503B}" presName="centerTile" presStyleLbl="fgShp" presStyleIdx="0" presStyleCnt="1">
        <dgm:presLayoutVars>
          <dgm:chMax val="0"/>
          <dgm:chPref val="0"/>
        </dgm:presLayoutVars>
      </dgm:prSet>
      <dgm:spPr/>
    </dgm:pt>
  </dgm:ptLst>
  <dgm:cxnLst>
    <dgm:cxn modelId="{71BC2E60-E8DF-46D3-9FB6-4C4B89048528}" srcId="{1EE84B95-3DD4-4A3F-AEB1-945A7AB0D00A}" destId="{0638868E-0C46-4926-A638-AF9D493E3FCB}" srcOrd="1" destOrd="0" parTransId="{6502A019-B09C-4ACC-B9A1-0685E8704715}" sibTransId="{A09573FE-B2A3-4917-B38E-6600D1B9A9CB}"/>
    <dgm:cxn modelId="{DEBC1142-DDDC-49E9-958E-56A2E9B4F5EB}" srcId="{1EE84B95-3DD4-4A3F-AEB1-945A7AB0D00A}" destId="{1265FADE-55D2-45CF-AEC7-65000C2B1843}" srcOrd="2" destOrd="0" parTransId="{AA5E8349-77BF-4082-8AD5-32B603074880}" sibTransId="{4D75593A-89A4-4BF5-878C-CD64108A06BE}"/>
    <dgm:cxn modelId="{75FBBC43-F850-4CD8-8159-836C5788E0AE}" type="presOf" srcId="{0638868E-0C46-4926-A638-AF9D493E3FCB}" destId="{0B2D9F64-A61D-4406-8496-C181D023F4A7}" srcOrd="1" destOrd="0" presId="urn:microsoft.com/office/officeart/2005/8/layout/matrix1"/>
    <dgm:cxn modelId="{32255D48-3AA6-44A5-873C-75154F664920}" type="presOf" srcId="{CADE5845-ED36-48C0-9A0D-59FF21B3F6FB}" destId="{367A4A48-97EB-4A89-B34B-FE7C1824C396}" srcOrd="1" destOrd="0" presId="urn:microsoft.com/office/officeart/2005/8/layout/matrix1"/>
    <dgm:cxn modelId="{10232F6B-33DB-4353-8DF4-E9CB3BF3E7CE}" type="presOf" srcId="{0638868E-0C46-4926-A638-AF9D493E3FCB}" destId="{DB5A227F-FEBC-43C9-9903-B781D91793F6}" srcOrd="0" destOrd="0" presId="urn:microsoft.com/office/officeart/2005/8/layout/matrix1"/>
    <dgm:cxn modelId="{3899904F-B3B6-4C4B-B23C-435355E968E0}" srcId="{3A3D05A7-24D6-4D31-A7DD-4A9A2322503B}" destId="{1EE84B95-3DD4-4A3F-AEB1-945A7AB0D00A}" srcOrd="0" destOrd="0" parTransId="{8C534643-5BB0-4CD9-8729-6CDCCBE276EF}" sibTransId="{A76A5F87-2E86-40BC-8177-1C25A55DFF08}"/>
    <dgm:cxn modelId="{332CA450-9B0C-4C9B-9615-C1279C133B9B}" type="presOf" srcId="{1265FADE-55D2-45CF-AEC7-65000C2B1843}" destId="{AED52361-4FFD-4270-B5E4-B7634A2C5A9A}" srcOrd="0" destOrd="0" presId="urn:microsoft.com/office/officeart/2005/8/layout/matrix1"/>
    <dgm:cxn modelId="{76921B7A-1560-44EC-BC87-0BDDAE17C112}" type="presOf" srcId="{E30321B6-47F5-4A7B-B14F-88C00718D8C9}" destId="{AF783677-5A7D-4499-85C3-7B4306D1D62A}" srcOrd="1" destOrd="0" presId="urn:microsoft.com/office/officeart/2005/8/layout/matrix1"/>
    <dgm:cxn modelId="{C24B509C-A1CB-4AC0-914E-8268425B2957}" srcId="{1EE84B95-3DD4-4A3F-AEB1-945A7AB0D00A}" destId="{E30321B6-47F5-4A7B-B14F-88C00718D8C9}" srcOrd="0" destOrd="0" parTransId="{5FB6237E-EB39-4657-B35C-5A3A3E64C0DA}" sibTransId="{E9935B62-EF11-4EBE-9203-DB668D694A71}"/>
    <dgm:cxn modelId="{81450DA2-DDD6-4C40-8CD1-16D3CDCC56DF}" type="presOf" srcId="{E30321B6-47F5-4A7B-B14F-88C00718D8C9}" destId="{BA06A643-A64E-46A3-925E-019F1F18E737}" srcOrd="0" destOrd="0" presId="urn:microsoft.com/office/officeart/2005/8/layout/matrix1"/>
    <dgm:cxn modelId="{105BCFBD-3B50-4809-8808-242BE0BA0090}" type="presOf" srcId="{1265FADE-55D2-45CF-AEC7-65000C2B1843}" destId="{42341526-CB4A-4DE2-BDC7-9975ED2B5285}" srcOrd="1" destOrd="0" presId="urn:microsoft.com/office/officeart/2005/8/layout/matrix1"/>
    <dgm:cxn modelId="{631963E6-199D-43A4-9CCA-B056B872087F}" srcId="{1EE84B95-3DD4-4A3F-AEB1-945A7AB0D00A}" destId="{CADE5845-ED36-48C0-9A0D-59FF21B3F6FB}" srcOrd="3" destOrd="0" parTransId="{B83EA48E-6964-421E-8015-21A1D230D3CA}" sibTransId="{02855FD7-48AC-412A-ABB1-1AF6EE516238}"/>
    <dgm:cxn modelId="{69F216EE-75FB-40AF-BC85-279A572DCC52}" type="presOf" srcId="{3A3D05A7-24D6-4D31-A7DD-4A9A2322503B}" destId="{5D48FC2B-8408-49A7-BC97-A3AD9690B8E4}" srcOrd="0" destOrd="0" presId="urn:microsoft.com/office/officeart/2005/8/layout/matrix1"/>
    <dgm:cxn modelId="{CA04CAFE-EAE9-4062-B39F-81BB10559B57}" type="presOf" srcId="{CADE5845-ED36-48C0-9A0D-59FF21B3F6FB}" destId="{92BA3F4F-DA62-4719-A350-F64D3F0EB4A1}" srcOrd="0" destOrd="0" presId="urn:microsoft.com/office/officeart/2005/8/layout/matrix1"/>
    <dgm:cxn modelId="{7981CBFE-6E59-472F-A444-6183E4604909}" type="presOf" srcId="{1EE84B95-3DD4-4A3F-AEB1-945A7AB0D00A}" destId="{6F9A11C1-4186-4108-B3ED-06D9AF93A57D}" srcOrd="0" destOrd="0" presId="urn:microsoft.com/office/officeart/2005/8/layout/matrix1"/>
    <dgm:cxn modelId="{946349FB-AFE5-43D8-B612-B4AEC054C394}" type="presParOf" srcId="{5D48FC2B-8408-49A7-BC97-A3AD9690B8E4}" destId="{215BCC4B-0BBF-4FEC-A55B-19EB7B51C0B6}" srcOrd="0" destOrd="0" presId="urn:microsoft.com/office/officeart/2005/8/layout/matrix1"/>
    <dgm:cxn modelId="{94D42EF2-C9B8-41D8-92EF-824C892B11EC}" type="presParOf" srcId="{215BCC4B-0BBF-4FEC-A55B-19EB7B51C0B6}" destId="{BA06A643-A64E-46A3-925E-019F1F18E737}" srcOrd="0" destOrd="0" presId="urn:microsoft.com/office/officeart/2005/8/layout/matrix1"/>
    <dgm:cxn modelId="{29EAB933-6FD0-43EB-A31D-1A8D8CA6C5FD}" type="presParOf" srcId="{215BCC4B-0BBF-4FEC-A55B-19EB7B51C0B6}" destId="{AF783677-5A7D-4499-85C3-7B4306D1D62A}" srcOrd="1" destOrd="0" presId="urn:microsoft.com/office/officeart/2005/8/layout/matrix1"/>
    <dgm:cxn modelId="{7F7613AB-8396-4701-9B67-E4952D2E17F1}" type="presParOf" srcId="{215BCC4B-0BBF-4FEC-A55B-19EB7B51C0B6}" destId="{DB5A227F-FEBC-43C9-9903-B781D91793F6}" srcOrd="2" destOrd="0" presId="urn:microsoft.com/office/officeart/2005/8/layout/matrix1"/>
    <dgm:cxn modelId="{412E0E02-E0AE-4A91-B3DB-055FF133E1F2}" type="presParOf" srcId="{215BCC4B-0BBF-4FEC-A55B-19EB7B51C0B6}" destId="{0B2D9F64-A61D-4406-8496-C181D023F4A7}" srcOrd="3" destOrd="0" presId="urn:microsoft.com/office/officeart/2005/8/layout/matrix1"/>
    <dgm:cxn modelId="{AA9F6AF7-108E-497D-8869-94C1D9C1D6B2}" type="presParOf" srcId="{215BCC4B-0BBF-4FEC-A55B-19EB7B51C0B6}" destId="{AED52361-4FFD-4270-B5E4-B7634A2C5A9A}" srcOrd="4" destOrd="0" presId="urn:microsoft.com/office/officeart/2005/8/layout/matrix1"/>
    <dgm:cxn modelId="{009FB982-4723-4A14-A733-EA15C886AA53}" type="presParOf" srcId="{215BCC4B-0BBF-4FEC-A55B-19EB7B51C0B6}" destId="{42341526-CB4A-4DE2-BDC7-9975ED2B5285}" srcOrd="5" destOrd="0" presId="urn:microsoft.com/office/officeart/2005/8/layout/matrix1"/>
    <dgm:cxn modelId="{67B49700-4952-4DF5-B735-2AC7BD7D449D}" type="presParOf" srcId="{215BCC4B-0BBF-4FEC-A55B-19EB7B51C0B6}" destId="{92BA3F4F-DA62-4719-A350-F64D3F0EB4A1}" srcOrd="6" destOrd="0" presId="urn:microsoft.com/office/officeart/2005/8/layout/matrix1"/>
    <dgm:cxn modelId="{987E7E61-95E5-4E0E-B0B4-DC110B528DA1}" type="presParOf" srcId="{215BCC4B-0BBF-4FEC-A55B-19EB7B51C0B6}" destId="{367A4A48-97EB-4A89-B34B-FE7C1824C396}" srcOrd="7" destOrd="0" presId="urn:microsoft.com/office/officeart/2005/8/layout/matrix1"/>
    <dgm:cxn modelId="{65808E0B-6313-4B25-8D75-6D3B5A97132F}" type="presParOf" srcId="{5D48FC2B-8408-49A7-BC97-A3AD9690B8E4}" destId="{6F9A11C1-4186-4108-B3ED-06D9AF93A57D}"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FD6346-9AEF-4A0C-BFAD-11BC372555B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s-EC"/>
        </a:p>
      </dgm:t>
    </dgm:pt>
    <dgm:pt modelId="{99BD89AF-5A2E-4AA6-8B24-A700489F3A6D}">
      <dgm:prSet phldrT="[Texto]"/>
      <dgm:spPr/>
      <dgm:t>
        <a:bodyPr/>
        <a:lstStyle/>
        <a:p>
          <a:pPr>
            <a:lnSpc>
              <a:spcPct val="100000"/>
            </a:lnSpc>
            <a:defRPr cap="all"/>
          </a:pPr>
          <a:r>
            <a:rPr lang="es-EC" b="1" dirty="0"/>
            <a:t>Emoción</a:t>
          </a:r>
        </a:p>
      </dgm:t>
    </dgm:pt>
    <dgm:pt modelId="{E636209D-107E-458D-BA3F-75A3DFDB3DF0}" type="parTrans" cxnId="{8D5B7B7A-825C-49EC-BDC1-22436135707E}">
      <dgm:prSet/>
      <dgm:spPr/>
      <dgm:t>
        <a:bodyPr/>
        <a:lstStyle/>
        <a:p>
          <a:endParaRPr lang="es-EC"/>
        </a:p>
      </dgm:t>
    </dgm:pt>
    <dgm:pt modelId="{6619BBC7-5B9B-44B5-8CD4-24CC0BB2E17C}" type="sibTrans" cxnId="{8D5B7B7A-825C-49EC-BDC1-22436135707E}">
      <dgm:prSet/>
      <dgm:spPr/>
      <dgm:t>
        <a:bodyPr/>
        <a:lstStyle/>
        <a:p>
          <a:endParaRPr lang="es-EC"/>
        </a:p>
      </dgm:t>
    </dgm:pt>
    <dgm:pt modelId="{C2EDA6AA-B78E-423C-B33D-0368C0F73100}">
      <dgm:prSet phldrT="[Texto]"/>
      <dgm:spPr/>
      <dgm:t>
        <a:bodyPr/>
        <a:lstStyle/>
        <a:p>
          <a:pPr>
            <a:lnSpc>
              <a:spcPct val="100000"/>
            </a:lnSpc>
            <a:defRPr cap="all"/>
          </a:pPr>
          <a:r>
            <a:rPr lang="es-EC" b="1"/>
            <a:t>Pensamiento</a:t>
          </a:r>
        </a:p>
      </dgm:t>
    </dgm:pt>
    <dgm:pt modelId="{D92393E6-E0B6-44C0-8369-9784610F1BA0}" type="parTrans" cxnId="{EC4BBB1B-0CBB-41D8-B6C5-11B6F1F87A75}">
      <dgm:prSet/>
      <dgm:spPr/>
      <dgm:t>
        <a:bodyPr/>
        <a:lstStyle/>
        <a:p>
          <a:endParaRPr lang="es-EC"/>
        </a:p>
      </dgm:t>
    </dgm:pt>
    <dgm:pt modelId="{AB5446FC-4E90-473E-9D57-E212875AFE00}" type="sibTrans" cxnId="{EC4BBB1B-0CBB-41D8-B6C5-11B6F1F87A75}">
      <dgm:prSet/>
      <dgm:spPr/>
      <dgm:t>
        <a:bodyPr/>
        <a:lstStyle/>
        <a:p>
          <a:endParaRPr lang="es-EC"/>
        </a:p>
      </dgm:t>
    </dgm:pt>
    <dgm:pt modelId="{092177FA-583E-4463-A7D5-20339139558D}">
      <dgm:prSet phldrT="[Texto]"/>
      <dgm:spPr/>
      <dgm:t>
        <a:bodyPr/>
        <a:lstStyle/>
        <a:p>
          <a:pPr>
            <a:lnSpc>
              <a:spcPct val="100000"/>
            </a:lnSpc>
            <a:defRPr cap="all"/>
          </a:pPr>
          <a:r>
            <a:rPr lang="es-EC" b="1"/>
            <a:t>Conducta</a:t>
          </a:r>
        </a:p>
      </dgm:t>
    </dgm:pt>
    <dgm:pt modelId="{B3C7A2CA-7A55-4D5E-85B8-A99241EFF862}" type="parTrans" cxnId="{FF0B74DD-F450-4867-A91F-D41FD7737948}">
      <dgm:prSet/>
      <dgm:spPr/>
      <dgm:t>
        <a:bodyPr/>
        <a:lstStyle/>
        <a:p>
          <a:endParaRPr lang="es-EC"/>
        </a:p>
      </dgm:t>
    </dgm:pt>
    <dgm:pt modelId="{1B332E16-3984-4E22-924F-C8FAFFDC842E}" type="sibTrans" cxnId="{FF0B74DD-F450-4867-A91F-D41FD7737948}">
      <dgm:prSet/>
      <dgm:spPr/>
      <dgm:t>
        <a:bodyPr/>
        <a:lstStyle/>
        <a:p>
          <a:endParaRPr lang="es-EC"/>
        </a:p>
      </dgm:t>
    </dgm:pt>
    <dgm:pt modelId="{6295A160-77D9-4D48-883C-417CB5DCEF29}" type="pres">
      <dgm:prSet presAssocID="{86FD6346-9AEF-4A0C-BFAD-11BC372555B1}" presName="root" presStyleCnt="0">
        <dgm:presLayoutVars>
          <dgm:dir/>
          <dgm:resizeHandles val="exact"/>
        </dgm:presLayoutVars>
      </dgm:prSet>
      <dgm:spPr/>
    </dgm:pt>
    <dgm:pt modelId="{A62E9058-1E66-4ECA-889E-1E6BF927BE30}" type="pres">
      <dgm:prSet presAssocID="{99BD89AF-5A2E-4AA6-8B24-A700489F3A6D}" presName="compNode" presStyleCnt="0"/>
      <dgm:spPr/>
    </dgm:pt>
    <dgm:pt modelId="{586E2A08-77E7-4D00-8288-16A5888BDC5D}" type="pres">
      <dgm:prSet presAssocID="{99BD89AF-5A2E-4AA6-8B24-A700489F3A6D}" presName="iconBgRect" presStyleLbl="bgShp" presStyleIdx="0" presStyleCnt="3"/>
      <dgm:spPr/>
    </dgm:pt>
    <dgm:pt modelId="{628672E9-F508-4280-866E-A901734E97BA}" type="pres">
      <dgm:prSet presAssocID="{99BD89AF-5A2E-4AA6-8B24-A700489F3A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45901396-790F-4C21-8281-CEF5D432B8F0}" type="pres">
      <dgm:prSet presAssocID="{99BD89AF-5A2E-4AA6-8B24-A700489F3A6D}" presName="spaceRect" presStyleCnt="0"/>
      <dgm:spPr/>
    </dgm:pt>
    <dgm:pt modelId="{9D2EFD67-EF4A-4EE6-A634-E0AB1DF6D172}" type="pres">
      <dgm:prSet presAssocID="{99BD89AF-5A2E-4AA6-8B24-A700489F3A6D}" presName="textRect" presStyleLbl="revTx" presStyleIdx="0" presStyleCnt="3">
        <dgm:presLayoutVars>
          <dgm:chMax val="1"/>
          <dgm:chPref val="1"/>
        </dgm:presLayoutVars>
      </dgm:prSet>
      <dgm:spPr/>
    </dgm:pt>
    <dgm:pt modelId="{802CEFFC-8F91-4451-8E27-83AAFF37683E}" type="pres">
      <dgm:prSet presAssocID="{6619BBC7-5B9B-44B5-8CD4-24CC0BB2E17C}" presName="sibTrans" presStyleCnt="0"/>
      <dgm:spPr/>
    </dgm:pt>
    <dgm:pt modelId="{B7C76961-85FF-4F55-B4E3-1C66C0491584}" type="pres">
      <dgm:prSet presAssocID="{C2EDA6AA-B78E-423C-B33D-0368C0F73100}" presName="compNode" presStyleCnt="0"/>
      <dgm:spPr/>
    </dgm:pt>
    <dgm:pt modelId="{C3C445F4-9A46-40C7-94E0-DD2B152C549B}" type="pres">
      <dgm:prSet presAssocID="{C2EDA6AA-B78E-423C-B33D-0368C0F73100}" presName="iconBgRect" presStyleLbl="bgShp" presStyleIdx="1" presStyleCnt="3"/>
      <dgm:spPr/>
    </dgm:pt>
    <dgm:pt modelId="{7F0BB5DD-820A-4C15-A9EF-2A88860A09AC}" type="pres">
      <dgm:prSet presAssocID="{C2EDA6AA-B78E-423C-B33D-0368C0F731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6420C7F0-C687-4268-AA17-DD4F1642674A}" type="pres">
      <dgm:prSet presAssocID="{C2EDA6AA-B78E-423C-B33D-0368C0F73100}" presName="spaceRect" presStyleCnt="0"/>
      <dgm:spPr/>
    </dgm:pt>
    <dgm:pt modelId="{E63FCBE0-3FF2-4D57-B811-7D95213B91FA}" type="pres">
      <dgm:prSet presAssocID="{C2EDA6AA-B78E-423C-B33D-0368C0F73100}" presName="textRect" presStyleLbl="revTx" presStyleIdx="1" presStyleCnt="3">
        <dgm:presLayoutVars>
          <dgm:chMax val="1"/>
          <dgm:chPref val="1"/>
        </dgm:presLayoutVars>
      </dgm:prSet>
      <dgm:spPr/>
    </dgm:pt>
    <dgm:pt modelId="{154A6DF4-CFEB-453B-9B9C-53DDFDBEF000}" type="pres">
      <dgm:prSet presAssocID="{AB5446FC-4E90-473E-9D57-E212875AFE00}" presName="sibTrans" presStyleCnt="0"/>
      <dgm:spPr/>
    </dgm:pt>
    <dgm:pt modelId="{0D356D71-9395-41B9-9320-E2BDE2D50382}" type="pres">
      <dgm:prSet presAssocID="{092177FA-583E-4463-A7D5-20339139558D}" presName="compNode" presStyleCnt="0"/>
      <dgm:spPr/>
    </dgm:pt>
    <dgm:pt modelId="{4D0BA3A9-2E1E-4132-BE6B-B94C587EDEB1}" type="pres">
      <dgm:prSet presAssocID="{092177FA-583E-4463-A7D5-20339139558D}" presName="iconBgRect" presStyleLbl="bgShp" presStyleIdx="2" presStyleCnt="3"/>
      <dgm:spPr/>
    </dgm:pt>
    <dgm:pt modelId="{34F70D73-E24F-4CA3-B22D-6D4C1D400C69}" type="pres">
      <dgm:prSet presAssocID="{092177FA-583E-4463-A7D5-2033913955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4D4C1F91-23E3-429C-AB67-EB0D38513834}" type="pres">
      <dgm:prSet presAssocID="{092177FA-583E-4463-A7D5-20339139558D}" presName="spaceRect" presStyleCnt="0"/>
      <dgm:spPr/>
    </dgm:pt>
    <dgm:pt modelId="{491673DD-F696-4835-91F2-5E0BA889949A}" type="pres">
      <dgm:prSet presAssocID="{092177FA-583E-4463-A7D5-20339139558D}" presName="textRect" presStyleLbl="revTx" presStyleIdx="2" presStyleCnt="3">
        <dgm:presLayoutVars>
          <dgm:chMax val="1"/>
          <dgm:chPref val="1"/>
        </dgm:presLayoutVars>
      </dgm:prSet>
      <dgm:spPr/>
    </dgm:pt>
  </dgm:ptLst>
  <dgm:cxnLst>
    <dgm:cxn modelId="{EC4BBB1B-0CBB-41D8-B6C5-11B6F1F87A75}" srcId="{86FD6346-9AEF-4A0C-BFAD-11BC372555B1}" destId="{C2EDA6AA-B78E-423C-B33D-0368C0F73100}" srcOrd="1" destOrd="0" parTransId="{D92393E6-E0B6-44C0-8369-9784610F1BA0}" sibTransId="{AB5446FC-4E90-473E-9D57-E212875AFE00}"/>
    <dgm:cxn modelId="{52310C24-8740-4CA7-A8D2-CAE8BAC70B78}" type="presOf" srcId="{99BD89AF-5A2E-4AA6-8B24-A700489F3A6D}" destId="{9D2EFD67-EF4A-4EE6-A634-E0AB1DF6D172}" srcOrd="0" destOrd="0" presId="urn:microsoft.com/office/officeart/2018/5/layout/IconCircleLabelList"/>
    <dgm:cxn modelId="{E06D5E5D-E38A-4A80-93C1-BA13F2F0397E}" type="presOf" srcId="{C2EDA6AA-B78E-423C-B33D-0368C0F73100}" destId="{E63FCBE0-3FF2-4D57-B811-7D95213B91FA}" srcOrd="0" destOrd="0" presId="urn:microsoft.com/office/officeart/2018/5/layout/IconCircleLabelList"/>
    <dgm:cxn modelId="{64369151-99C8-48F7-9F3F-E8F630B9E0ED}" type="presOf" srcId="{092177FA-583E-4463-A7D5-20339139558D}" destId="{491673DD-F696-4835-91F2-5E0BA889949A}" srcOrd="0" destOrd="0" presId="urn:microsoft.com/office/officeart/2018/5/layout/IconCircleLabelList"/>
    <dgm:cxn modelId="{8D5B7B7A-825C-49EC-BDC1-22436135707E}" srcId="{86FD6346-9AEF-4A0C-BFAD-11BC372555B1}" destId="{99BD89AF-5A2E-4AA6-8B24-A700489F3A6D}" srcOrd="0" destOrd="0" parTransId="{E636209D-107E-458D-BA3F-75A3DFDB3DF0}" sibTransId="{6619BBC7-5B9B-44B5-8CD4-24CC0BB2E17C}"/>
    <dgm:cxn modelId="{7B3D9287-F7CD-430D-B47D-FCF22175145A}" type="presOf" srcId="{86FD6346-9AEF-4A0C-BFAD-11BC372555B1}" destId="{6295A160-77D9-4D48-883C-417CB5DCEF29}" srcOrd="0" destOrd="0" presId="urn:microsoft.com/office/officeart/2018/5/layout/IconCircleLabelList"/>
    <dgm:cxn modelId="{FF0B74DD-F450-4867-A91F-D41FD7737948}" srcId="{86FD6346-9AEF-4A0C-BFAD-11BC372555B1}" destId="{092177FA-583E-4463-A7D5-20339139558D}" srcOrd="2" destOrd="0" parTransId="{B3C7A2CA-7A55-4D5E-85B8-A99241EFF862}" sibTransId="{1B332E16-3984-4E22-924F-C8FAFFDC842E}"/>
    <dgm:cxn modelId="{30D79FC8-17DB-4158-A5DB-765B3F3D5591}" type="presParOf" srcId="{6295A160-77D9-4D48-883C-417CB5DCEF29}" destId="{A62E9058-1E66-4ECA-889E-1E6BF927BE30}" srcOrd="0" destOrd="0" presId="urn:microsoft.com/office/officeart/2018/5/layout/IconCircleLabelList"/>
    <dgm:cxn modelId="{E687B04A-E9F5-4FA5-B37B-127EC45F5828}" type="presParOf" srcId="{A62E9058-1E66-4ECA-889E-1E6BF927BE30}" destId="{586E2A08-77E7-4D00-8288-16A5888BDC5D}" srcOrd="0" destOrd="0" presId="urn:microsoft.com/office/officeart/2018/5/layout/IconCircleLabelList"/>
    <dgm:cxn modelId="{D1F99EE2-600A-40CC-A454-F9849A43EDC3}" type="presParOf" srcId="{A62E9058-1E66-4ECA-889E-1E6BF927BE30}" destId="{628672E9-F508-4280-866E-A901734E97BA}" srcOrd="1" destOrd="0" presId="urn:microsoft.com/office/officeart/2018/5/layout/IconCircleLabelList"/>
    <dgm:cxn modelId="{F8F6DCB6-0523-42FF-A294-573F81979250}" type="presParOf" srcId="{A62E9058-1E66-4ECA-889E-1E6BF927BE30}" destId="{45901396-790F-4C21-8281-CEF5D432B8F0}" srcOrd="2" destOrd="0" presId="urn:microsoft.com/office/officeart/2018/5/layout/IconCircleLabelList"/>
    <dgm:cxn modelId="{E920FFB6-C512-4CB6-B77B-8E2109003901}" type="presParOf" srcId="{A62E9058-1E66-4ECA-889E-1E6BF927BE30}" destId="{9D2EFD67-EF4A-4EE6-A634-E0AB1DF6D172}" srcOrd="3" destOrd="0" presId="urn:microsoft.com/office/officeart/2018/5/layout/IconCircleLabelList"/>
    <dgm:cxn modelId="{71C4F23B-9CB7-411D-8A77-64764F327F1E}" type="presParOf" srcId="{6295A160-77D9-4D48-883C-417CB5DCEF29}" destId="{802CEFFC-8F91-4451-8E27-83AAFF37683E}" srcOrd="1" destOrd="0" presId="urn:microsoft.com/office/officeart/2018/5/layout/IconCircleLabelList"/>
    <dgm:cxn modelId="{0A104029-9300-458A-9376-F9566E3A3C06}" type="presParOf" srcId="{6295A160-77D9-4D48-883C-417CB5DCEF29}" destId="{B7C76961-85FF-4F55-B4E3-1C66C0491584}" srcOrd="2" destOrd="0" presId="urn:microsoft.com/office/officeart/2018/5/layout/IconCircleLabelList"/>
    <dgm:cxn modelId="{5CF57382-9824-4D9A-9A14-A2DB98260032}" type="presParOf" srcId="{B7C76961-85FF-4F55-B4E3-1C66C0491584}" destId="{C3C445F4-9A46-40C7-94E0-DD2B152C549B}" srcOrd="0" destOrd="0" presId="urn:microsoft.com/office/officeart/2018/5/layout/IconCircleLabelList"/>
    <dgm:cxn modelId="{4D356DAD-457C-4D74-8163-301F4FA19CCD}" type="presParOf" srcId="{B7C76961-85FF-4F55-B4E3-1C66C0491584}" destId="{7F0BB5DD-820A-4C15-A9EF-2A88860A09AC}" srcOrd="1" destOrd="0" presId="urn:microsoft.com/office/officeart/2018/5/layout/IconCircleLabelList"/>
    <dgm:cxn modelId="{80C0C04D-BFFC-4350-B86E-29BDAD38E425}" type="presParOf" srcId="{B7C76961-85FF-4F55-B4E3-1C66C0491584}" destId="{6420C7F0-C687-4268-AA17-DD4F1642674A}" srcOrd="2" destOrd="0" presId="urn:microsoft.com/office/officeart/2018/5/layout/IconCircleLabelList"/>
    <dgm:cxn modelId="{B5E703FD-CDEB-4177-810A-1F387AD9C381}" type="presParOf" srcId="{B7C76961-85FF-4F55-B4E3-1C66C0491584}" destId="{E63FCBE0-3FF2-4D57-B811-7D95213B91FA}" srcOrd="3" destOrd="0" presId="urn:microsoft.com/office/officeart/2018/5/layout/IconCircleLabelList"/>
    <dgm:cxn modelId="{AE9C78E4-AEC2-42D5-A64C-FD1FC03A3B64}" type="presParOf" srcId="{6295A160-77D9-4D48-883C-417CB5DCEF29}" destId="{154A6DF4-CFEB-453B-9B9C-53DDFDBEF000}" srcOrd="3" destOrd="0" presId="urn:microsoft.com/office/officeart/2018/5/layout/IconCircleLabelList"/>
    <dgm:cxn modelId="{9BABEE6C-4F46-44EC-89BB-F3DFFFE12ADF}" type="presParOf" srcId="{6295A160-77D9-4D48-883C-417CB5DCEF29}" destId="{0D356D71-9395-41B9-9320-E2BDE2D50382}" srcOrd="4" destOrd="0" presId="urn:microsoft.com/office/officeart/2018/5/layout/IconCircleLabelList"/>
    <dgm:cxn modelId="{64738AAC-CD6E-419E-B394-7887036F13B8}" type="presParOf" srcId="{0D356D71-9395-41B9-9320-E2BDE2D50382}" destId="{4D0BA3A9-2E1E-4132-BE6B-B94C587EDEB1}" srcOrd="0" destOrd="0" presId="urn:microsoft.com/office/officeart/2018/5/layout/IconCircleLabelList"/>
    <dgm:cxn modelId="{48E07E31-ABB7-43D6-9D3F-9C56C001B2F3}" type="presParOf" srcId="{0D356D71-9395-41B9-9320-E2BDE2D50382}" destId="{34F70D73-E24F-4CA3-B22D-6D4C1D400C69}" srcOrd="1" destOrd="0" presId="urn:microsoft.com/office/officeart/2018/5/layout/IconCircleLabelList"/>
    <dgm:cxn modelId="{FF5A09FB-F513-4014-A39E-C91E56073CE1}" type="presParOf" srcId="{0D356D71-9395-41B9-9320-E2BDE2D50382}" destId="{4D4C1F91-23E3-429C-AB67-EB0D38513834}" srcOrd="2" destOrd="0" presId="urn:microsoft.com/office/officeart/2018/5/layout/IconCircleLabelList"/>
    <dgm:cxn modelId="{882EAAB2-9814-4B9A-89AD-4E3D0B1C52C6}" type="presParOf" srcId="{0D356D71-9395-41B9-9320-E2BDE2D50382}" destId="{491673DD-F696-4835-91F2-5E0BA88994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8A993B-AEE1-4924-9BA2-82DEE0E11C4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B0CDECF-282D-4BA6-8C9A-8E4D88C05754}">
      <dgm:prSet/>
      <dgm:spPr/>
      <dgm:t>
        <a:bodyPr/>
        <a:lstStyle/>
        <a:p>
          <a:r>
            <a:rPr lang="es-EC" dirty="0"/>
            <a:t>La comprensión emocional implica la habilidad para </a:t>
          </a:r>
          <a:r>
            <a:rPr lang="es-EC" b="1" dirty="0"/>
            <a:t>desglosar el amplio y complejo repertorio </a:t>
          </a:r>
          <a:r>
            <a:rPr lang="es-EC" dirty="0"/>
            <a:t>de señales emocionales y etiquetar las emociones. </a:t>
          </a:r>
          <a:endParaRPr lang="en-US" dirty="0"/>
        </a:p>
      </dgm:t>
    </dgm:pt>
    <dgm:pt modelId="{21F647A2-550C-43CF-B8A6-40AC131EC0C6}" type="parTrans" cxnId="{8BE01CD0-A501-4D04-945F-F9E26D87CC36}">
      <dgm:prSet/>
      <dgm:spPr/>
      <dgm:t>
        <a:bodyPr/>
        <a:lstStyle/>
        <a:p>
          <a:endParaRPr lang="en-US"/>
        </a:p>
      </dgm:t>
    </dgm:pt>
    <dgm:pt modelId="{DB6C483F-5B61-4EE7-9EB1-0D2C69194822}" type="sibTrans" cxnId="{8BE01CD0-A501-4D04-945F-F9E26D87CC36}">
      <dgm:prSet/>
      <dgm:spPr/>
      <dgm:t>
        <a:bodyPr/>
        <a:lstStyle/>
        <a:p>
          <a:endParaRPr lang="en-US"/>
        </a:p>
      </dgm:t>
    </dgm:pt>
    <dgm:pt modelId="{66CEA4F6-ACCA-4482-8DB4-07D7D219413E}">
      <dgm:prSet/>
      <dgm:spPr/>
      <dgm:t>
        <a:bodyPr/>
        <a:lstStyle/>
        <a:p>
          <a:r>
            <a:rPr lang="es-EC" dirty="0"/>
            <a:t>Además, implica un actividad tanto anticipatoria como retrospectiva para conocer las </a:t>
          </a:r>
          <a:r>
            <a:rPr lang="es-EC" b="1" dirty="0"/>
            <a:t>causas</a:t>
          </a:r>
          <a:r>
            <a:rPr lang="es-EC" dirty="0"/>
            <a:t> generadoras del estado anímico y las futuras </a:t>
          </a:r>
          <a:r>
            <a:rPr lang="es-EC" b="1" dirty="0"/>
            <a:t>consecuencias</a:t>
          </a:r>
          <a:r>
            <a:rPr lang="es-EC" dirty="0"/>
            <a:t> de nuestras acciones.</a:t>
          </a:r>
          <a:endParaRPr lang="en-US" dirty="0"/>
        </a:p>
      </dgm:t>
    </dgm:pt>
    <dgm:pt modelId="{D0D5523A-6DD5-4EBE-AF4E-A52BA5B2BABB}" type="parTrans" cxnId="{7B8AC51A-B2CF-41B9-970E-3F223C964EDF}">
      <dgm:prSet/>
      <dgm:spPr/>
      <dgm:t>
        <a:bodyPr/>
        <a:lstStyle/>
        <a:p>
          <a:endParaRPr lang="en-US"/>
        </a:p>
      </dgm:t>
    </dgm:pt>
    <dgm:pt modelId="{828560C0-1219-4877-805D-D9D5A7B22A6D}" type="sibTrans" cxnId="{7B8AC51A-B2CF-41B9-970E-3F223C964EDF}">
      <dgm:prSet/>
      <dgm:spPr/>
      <dgm:t>
        <a:bodyPr/>
        <a:lstStyle/>
        <a:p>
          <a:endParaRPr lang="en-US"/>
        </a:p>
      </dgm:t>
    </dgm:pt>
    <dgm:pt modelId="{BA6A680E-4B53-4534-834F-1B8689C9E800}" type="pres">
      <dgm:prSet presAssocID="{208A993B-AEE1-4924-9BA2-82DEE0E11C45}" presName="hierChild1" presStyleCnt="0">
        <dgm:presLayoutVars>
          <dgm:chPref val="1"/>
          <dgm:dir/>
          <dgm:animOne val="branch"/>
          <dgm:animLvl val="lvl"/>
          <dgm:resizeHandles/>
        </dgm:presLayoutVars>
      </dgm:prSet>
      <dgm:spPr/>
    </dgm:pt>
    <dgm:pt modelId="{97DF6B9A-441F-4055-ADCE-D3DF7013D81A}" type="pres">
      <dgm:prSet presAssocID="{0B0CDECF-282D-4BA6-8C9A-8E4D88C05754}" presName="hierRoot1" presStyleCnt="0"/>
      <dgm:spPr/>
    </dgm:pt>
    <dgm:pt modelId="{9AC568CB-724E-4AF6-B16D-700A8055CFBE}" type="pres">
      <dgm:prSet presAssocID="{0B0CDECF-282D-4BA6-8C9A-8E4D88C05754}" presName="composite" presStyleCnt="0"/>
      <dgm:spPr/>
    </dgm:pt>
    <dgm:pt modelId="{507BE5E8-A5D1-4614-8D2F-E2E6B39CAF82}" type="pres">
      <dgm:prSet presAssocID="{0B0CDECF-282D-4BA6-8C9A-8E4D88C05754}" presName="background" presStyleLbl="node0" presStyleIdx="0" presStyleCnt="2"/>
      <dgm:spPr/>
    </dgm:pt>
    <dgm:pt modelId="{05A9E385-F0F4-467C-85FB-0CCC1F92F14E}" type="pres">
      <dgm:prSet presAssocID="{0B0CDECF-282D-4BA6-8C9A-8E4D88C05754}" presName="text" presStyleLbl="fgAcc0" presStyleIdx="0" presStyleCnt="2">
        <dgm:presLayoutVars>
          <dgm:chPref val="3"/>
        </dgm:presLayoutVars>
      </dgm:prSet>
      <dgm:spPr/>
    </dgm:pt>
    <dgm:pt modelId="{F77337EC-CDF8-44BB-8315-D9EEAF25FB87}" type="pres">
      <dgm:prSet presAssocID="{0B0CDECF-282D-4BA6-8C9A-8E4D88C05754}" presName="hierChild2" presStyleCnt="0"/>
      <dgm:spPr/>
    </dgm:pt>
    <dgm:pt modelId="{C3192930-A1F4-4B19-8E36-2295ED34DADC}" type="pres">
      <dgm:prSet presAssocID="{66CEA4F6-ACCA-4482-8DB4-07D7D219413E}" presName="hierRoot1" presStyleCnt="0"/>
      <dgm:spPr/>
    </dgm:pt>
    <dgm:pt modelId="{AAA3A4F5-8EE7-440A-B3A6-D0AA3910B6F5}" type="pres">
      <dgm:prSet presAssocID="{66CEA4F6-ACCA-4482-8DB4-07D7D219413E}" presName="composite" presStyleCnt="0"/>
      <dgm:spPr/>
    </dgm:pt>
    <dgm:pt modelId="{B84501FA-82DB-499F-A38B-0994DAF8365D}" type="pres">
      <dgm:prSet presAssocID="{66CEA4F6-ACCA-4482-8DB4-07D7D219413E}" presName="background" presStyleLbl="node0" presStyleIdx="1" presStyleCnt="2"/>
      <dgm:spPr/>
    </dgm:pt>
    <dgm:pt modelId="{EB1E34D4-03A6-47BC-89C9-37D2CD3E8D3A}" type="pres">
      <dgm:prSet presAssocID="{66CEA4F6-ACCA-4482-8DB4-07D7D219413E}" presName="text" presStyleLbl="fgAcc0" presStyleIdx="1" presStyleCnt="2">
        <dgm:presLayoutVars>
          <dgm:chPref val="3"/>
        </dgm:presLayoutVars>
      </dgm:prSet>
      <dgm:spPr/>
    </dgm:pt>
    <dgm:pt modelId="{F665E3D1-DE94-4049-B820-EC018C53ED01}" type="pres">
      <dgm:prSet presAssocID="{66CEA4F6-ACCA-4482-8DB4-07D7D219413E}" presName="hierChild2" presStyleCnt="0"/>
      <dgm:spPr/>
    </dgm:pt>
  </dgm:ptLst>
  <dgm:cxnLst>
    <dgm:cxn modelId="{7B8AC51A-B2CF-41B9-970E-3F223C964EDF}" srcId="{208A993B-AEE1-4924-9BA2-82DEE0E11C45}" destId="{66CEA4F6-ACCA-4482-8DB4-07D7D219413E}" srcOrd="1" destOrd="0" parTransId="{D0D5523A-6DD5-4EBE-AF4E-A52BA5B2BABB}" sibTransId="{828560C0-1219-4877-805D-D9D5A7B22A6D}"/>
    <dgm:cxn modelId="{785E6D4B-7ECE-4CAF-9702-D5616196AEE6}" type="presOf" srcId="{208A993B-AEE1-4924-9BA2-82DEE0E11C45}" destId="{BA6A680E-4B53-4534-834F-1B8689C9E800}" srcOrd="0" destOrd="0" presId="urn:microsoft.com/office/officeart/2005/8/layout/hierarchy1"/>
    <dgm:cxn modelId="{C45910CE-E937-48ED-ACA2-F5D13128176D}" type="presOf" srcId="{0B0CDECF-282D-4BA6-8C9A-8E4D88C05754}" destId="{05A9E385-F0F4-467C-85FB-0CCC1F92F14E}" srcOrd="0" destOrd="0" presId="urn:microsoft.com/office/officeart/2005/8/layout/hierarchy1"/>
    <dgm:cxn modelId="{8BE01CD0-A501-4D04-945F-F9E26D87CC36}" srcId="{208A993B-AEE1-4924-9BA2-82DEE0E11C45}" destId="{0B0CDECF-282D-4BA6-8C9A-8E4D88C05754}" srcOrd="0" destOrd="0" parTransId="{21F647A2-550C-43CF-B8A6-40AC131EC0C6}" sibTransId="{DB6C483F-5B61-4EE7-9EB1-0D2C69194822}"/>
    <dgm:cxn modelId="{079501DD-E80F-4BDE-BB13-A91CBD14BF02}" type="presOf" srcId="{66CEA4F6-ACCA-4482-8DB4-07D7D219413E}" destId="{EB1E34D4-03A6-47BC-89C9-37D2CD3E8D3A}" srcOrd="0" destOrd="0" presId="urn:microsoft.com/office/officeart/2005/8/layout/hierarchy1"/>
    <dgm:cxn modelId="{E28DD221-6F3C-4949-86BC-023C920AC924}" type="presParOf" srcId="{BA6A680E-4B53-4534-834F-1B8689C9E800}" destId="{97DF6B9A-441F-4055-ADCE-D3DF7013D81A}" srcOrd="0" destOrd="0" presId="urn:microsoft.com/office/officeart/2005/8/layout/hierarchy1"/>
    <dgm:cxn modelId="{47E55011-B1DB-4AC5-AAD7-128A186A09F1}" type="presParOf" srcId="{97DF6B9A-441F-4055-ADCE-D3DF7013D81A}" destId="{9AC568CB-724E-4AF6-B16D-700A8055CFBE}" srcOrd="0" destOrd="0" presId="urn:microsoft.com/office/officeart/2005/8/layout/hierarchy1"/>
    <dgm:cxn modelId="{886AE251-AF0C-4E73-9F9E-9B046DAFCCAE}" type="presParOf" srcId="{9AC568CB-724E-4AF6-B16D-700A8055CFBE}" destId="{507BE5E8-A5D1-4614-8D2F-E2E6B39CAF82}" srcOrd="0" destOrd="0" presId="urn:microsoft.com/office/officeart/2005/8/layout/hierarchy1"/>
    <dgm:cxn modelId="{27D10095-0CC3-487F-ADBE-16BE9B2711CD}" type="presParOf" srcId="{9AC568CB-724E-4AF6-B16D-700A8055CFBE}" destId="{05A9E385-F0F4-467C-85FB-0CCC1F92F14E}" srcOrd="1" destOrd="0" presId="urn:microsoft.com/office/officeart/2005/8/layout/hierarchy1"/>
    <dgm:cxn modelId="{F3C9A66F-8824-4E2C-858C-29DCDCC58EC4}" type="presParOf" srcId="{97DF6B9A-441F-4055-ADCE-D3DF7013D81A}" destId="{F77337EC-CDF8-44BB-8315-D9EEAF25FB87}" srcOrd="1" destOrd="0" presId="urn:microsoft.com/office/officeart/2005/8/layout/hierarchy1"/>
    <dgm:cxn modelId="{A5F53823-7EAA-44AF-803F-78FA85DB7077}" type="presParOf" srcId="{BA6A680E-4B53-4534-834F-1B8689C9E800}" destId="{C3192930-A1F4-4B19-8E36-2295ED34DADC}" srcOrd="1" destOrd="0" presId="urn:microsoft.com/office/officeart/2005/8/layout/hierarchy1"/>
    <dgm:cxn modelId="{CE1A4BFD-C933-4FFA-9142-B023DDEC295D}" type="presParOf" srcId="{C3192930-A1F4-4B19-8E36-2295ED34DADC}" destId="{AAA3A4F5-8EE7-440A-B3A6-D0AA3910B6F5}" srcOrd="0" destOrd="0" presId="urn:microsoft.com/office/officeart/2005/8/layout/hierarchy1"/>
    <dgm:cxn modelId="{2936FA70-910B-4F77-B95D-623AD4BB476D}" type="presParOf" srcId="{AAA3A4F5-8EE7-440A-B3A6-D0AA3910B6F5}" destId="{B84501FA-82DB-499F-A38B-0994DAF8365D}" srcOrd="0" destOrd="0" presId="urn:microsoft.com/office/officeart/2005/8/layout/hierarchy1"/>
    <dgm:cxn modelId="{2F78B8D5-D4B2-40EA-9FE8-515323D663A4}" type="presParOf" srcId="{AAA3A4F5-8EE7-440A-B3A6-D0AA3910B6F5}" destId="{EB1E34D4-03A6-47BC-89C9-37D2CD3E8D3A}" srcOrd="1" destOrd="0" presId="urn:microsoft.com/office/officeart/2005/8/layout/hierarchy1"/>
    <dgm:cxn modelId="{747F0A50-421D-4200-9594-F324D8F885E9}" type="presParOf" srcId="{C3192930-A1F4-4B19-8E36-2295ED34DADC}" destId="{F665E3D1-DE94-4049-B820-EC018C53ED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7400DB-A47A-4EBD-A970-12336E368D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D0E5058-CC4D-4E5F-9D1A-0B8B6B141170}">
      <dgm:prSet/>
      <dgm:spPr/>
      <dgm:t>
        <a:bodyPr/>
        <a:lstStyle/>
        <a:p>
          <a:r>
            <a:rPr lang="es-EC"/>
            <a:t>Escribe en tu diario emocional todas las emociones que conoces. No puedes buscar en internet ni en ningún material extra.</a:t>
          </a:r>
          <a:endParaRPr lang="en-US"/>
        </a:p>
      </dgm:t>
    </dgm:pt>
    <dgm:pt modelId="{635BE3A6-2960-452E-B10A-83D6978C2D63}" type="parTrans" cxnId="{BADA3477-3CEF-45EE-916B-F8A8DDE1BC47}">
      <dgm:prSet/>
      <dgm:spPr/>
      <dgm:t>
        <a:bodyPr/>
        <a:lstStyle/>
        <a:p>
          <a:endParaRPr lang="en-US"/>
        </a:p>
      </dgm:t>
    </dgm:pt>
    <dgm:pt modelId="{2771E723-DCB6-4D9F-A9BE-23E5E5FD5D07}" type="sibTrans" cxnId="{BADA3477-3CEF-45EE-916B-F8A8DDE1BC47}">
      <dgm:prSet/>
      <dgm:spPr/>
      <dgm:t>
        <a:bodyPr/>
        <a:lstStyle/>
        <a:p>
          <a:endParaRPr lang="en-US"/>
        </a:p>
      </dgm:t>
    </dgm:pt>
    <dgm:pt modelId="{021CF200-DE00-4CCA-9532-F30BE6E26315}">
      <dgm:prSet/>
      <dgm:spPr/>
      <dgm:t>
        <a:bodyPr/>
        <a:lstStyle/>
        <a:p>
          <a:r>
            <a:rPr lang="es-EC"/>
            <a:t>Tienes tres minutos para escribir todas las emociones que conoces. </a:t>
          </a:r>
          <a:endParaRPr lang="en-US"/>
        </a:p>
      </dgm:t>
    </dgm:pt>
    <dgm:pt modelId="{BFEC8EBD-C378-4C37-B1FC-858775FDBF80}" type="parTrans" cxnId="{207A658A-9F3F-4072-8D57-78D33F1C3615}">
      <dgm:prSet/>
      <dgm:spPr/>
      <dgm:t>
        <a:bodyPr/>
        <a:lstStyle/>
        <a:p>
          <a:endParaRPr lang="en-US"/>
        </a:p>
      </dgm:t>
    </dgm:pt>
    <dgm:pt modelId="{7094E069-1AF0-4BFA-B80C-AB1D6E3E5C17}" type="sibTrans" cxnId="{207A658A-9F3F-4072-8D57-78D33F1C3615}">
      <dgm:prSet/>
      <dgm:spPr/>
      <dgm:t>
        <a:bodyPr/>
        <a:lstStyle/>
        <a:p>
          <a:endParaRPr lang="en-US"/>
        </a:p>
      </dgm:t>
    </dgm:pt>
    <dgm:pt modelId="{01D11167-CAB0-4BB4-8911-ECD4B8014EDD}">
      <dgm:prSet/>
      <dgm:spPr/>
      <dgm:t>
        <a:bodyPr/>
        <a:lstStyle/>
        <a:p>
          <a:r>
            <a:rPr lang="es-EC"/>
            <a:t>Cuando hayan pasado los tres minutos tu profesor dará la señal de que el tiempo ha terminado y no podrás escribir más emociones.</a:t>
          </a:r>
          <a:endParaRPr lang="en-US"/>
        </a:p>
      </dgm:t>
    </dgm:pt>
    <dgm:pt modelId="{BBE1F138-8BC4-403E-9D75-8BCF20E15D1B}" type="parTrans" cxnId="{9254A41D-2471-4944-A1D9-B165E88BE624}">
      <dgm:prSet/>
      <dgm:spPr/>
      <dgm:t>
        <a:bodyPr/>
        <a:lstStyle/>
        <a:p>
          <a:endParaRPr lang="en-US"/>
        </a:p>
      </dgm:t>
    </dgm:pt>
    <dgm:pt modelId="{49E5C988-4406-498B-B2B4-2082B3993A63}" type="sibTrans" cxnId="{9254A41D-2471-4944-A1D9-B165E88BE624}">
      <dgm:prSet/>
      <dgm:spPr/>
      <dgm:t>
        <a:bodyPr/>
        <a:lstStyle/>
        <a:p>
          <a:endParaRPr lang="en-US"/>
        </a:p>
      </dgm:t>
    </dgm:pt>
    <dgm:pt modelId="{0FF1BE2C-6F90-40CD-B550-83A0062B3DA3}" type="pres">
      <dgm:prSet presAssocID="{AA7400DB-A47A-4EBD-A970-12336E368D0B}" presName="linear" presStyleCnt="0">
        <dgm:presLayoutVars>
          <dgm:animLvl val="lvl"/>
          <dgm:resizeHandles val="exact"/>
        </dgm:presLayoutVars>
      </dgm:prSet>
      <dgm:spPr/>
    </dgm:pt>
    <dgm:pt modelId="{28F62230-C145-44E7-A146-467AA687CB09}" type="pres">
      <dgm:prSet presAssocID="{4D0E5058-CC4D-4E5F-9D1A-0B8B6B141170}" presName="parentText" presStyleLbl="node1" presStyleIdx="0" presStyleCnt="3">
        <dgm:presLayoutVars>
          <dgm:chMax val="0"/>
          <dgm:bulletEnabled val="1"/>
        </dgm:presLayoutVars>
      </dgm:prSet>
      <dgm:spPr/>
    </dgm:pt>
    <dgm:pt modelId="{C763F598-3821-4E6C-9D69-382255F96994}" type="pres">
      <dgm:prSet presAssocID="{2771E723-DCB6-4D9F-A9BE-23E5E5FD5D07}" presName="spacer" presStyleCnt="0"/>
      <dgm:spPr/>
    </dgm:pt>
    <dgm:pt modelId="{BDB106BA-3569-412A-B692-D6ADD65ECE9E}" type="pres">
      <dgm:prSet presAssocID="{021CF200-DE00-4CCA-9532-F30BE6E26315}" presName="parentText" presStyleLbl="node1" presStyleIdx="1" presStyleCnt="3">
        <dgm:presLayoutVars>
          <dgm:chMax val="0"/>
          <dgm:bulletEnabled val="1"/>
        </dgm:presLayoutVars>
      </dgm:prSet>
      <dgm:spPr/>
    </dgm:pt>
    <dgm:pt modelId="{1FDD2514-4354-4267-AC82-0A5121CBA24E}" type="pres">
      <dgm:prSet presAssocID="{7094E069-1AF0-4BFA-B80C-AB1D6E3E5C17}" presName="spacer" presStyleCnt="0"/>
      <dgm:spPr/>
    </dgm:pt>
    <dgm:pt modelId="{930592A3-EB95-4B08-9A3E-FAB5FE3982D1}" type="pres">
      <dgm:prSet presAssocID="{01D11167-CAB0-4BB4-8911-ECD4B8014EDD}" presName="parentText" presStyleLbl="node1" presStyleIdx="2" presStyleCnt="3">
        <dgm:presLayoutVars>
          <dgm:chMax val="0"/>
          <dgm:bulletEnabled val="1"/>
        </dgm:presLayoutVars>
      </dgm:prSet>
      <dgm:spPr/>
    </dgm:pt>
  </dgm:ptLst>
  <dgm:cxnLst>
    <dgm:cxn modelId="{9254A41D-2471-4944-A1D9-B165E88BE624}" srcId="{AA7400DB-A47A-4EBD-A970-12336E368D0B}" destId="{01D11167-CAB0-4BB4-8911-ECD4B8014EDD}" srcOrd="2" destOrd="0" parTransId="{BBE1F138-8BC4-403E-9D75-8BCF20E15D1B}" sibTransId="{49E5C988-4406-498B-B2B4-2082B3993A63}"/>
    <dgm:cxn modelId="{D780FA5E-CEE6-47B9-8441-A1CDFD0CBE15}" type="presOf" srcId="{01D11167-CAB0-4BB4-8911-ECD4B8014EDD}" destId="{930592A3-EB95-4B08-9A3E-FAB5FE3982D1}" srcOrd="0" destOrd="0" presId="urn:microsoft.com/office/officeart/2005/8/layout/vList2"/>
    <dgm:cxn modelId="{BADA3477-3CEF-45EE-916B-F8A8DDE1BC47}" srcId="{AA7400DB-A47A-4EBD-A970-12336E368D0B}" destId="{4D0E5058-CC4D-4E5F-9D1A-0B8B6B141170}" srcOrd="0" destOrd="0" parTransId="{635BE3A6-2960-452E-B10A-83D6978C2D63}" sibTransId="{2771E723-DCB6-4D9F-A9BE-23E5E5FD5D07}"/>
    <dgm:cxn modelId="{207A658A-9F3F-4072-8D57-78D33F1C3615}" srcId="{AA7400DB-A47A-4EBD-A970-12336E368D0B}" destId="{021CF200-DE00-4CCA-9532-F30BE6E26315}" srcOrd="1" destOrd="0" parTransId="{BFEC8EBD-C378-4C37-B1FC-858775FDBF80}" sibTransId="{7094E069-1AF0-4BFA-B80C-AB1D6E3E5C17}"/>
    <dgm:cxn modelId="{9DD85699-0687-4CC2-8E51-12BD0F89D4C3}" type="presOf" srcId="{AA7400DB-A47A-4EBD-A970-12336E368D0B}" destId="{0FF1BE2C-6F90-40CD-B550-83A0062B3DA3}" srcOrd="0" destOrd="0" presId="urn:microsoft.com/office/officeart/2005/8/layout/vList2"/>
    <dgm:cxn modelId="{2DA51FDD-4EF0-4200-926A-AA46DF897795}" type="presOf" srcId="{4D0E5058-CC4D-4E5F-9D1A-0B8B6B141170}" destId="{28F62230-C145-44E7-A146-467AA687CB09}" srcOrd="0" destOrd="0" presId="urn:microsoft.com/office/officeart/2005/8/layout/vList2"/>
    <dgm:cxn modelId="{55551DF3-A968-47F3-B52A-A82215581FF1}" type="presOf" srcId="{021CF200-DE00-4CCA-9532-F30BE6E26315}" destId="{BDB106BA-3569-412A-B692-D6ADD65ECE9E}" srcOrd="0" destOrd="0" presId="urn:microsoft.com/office/officeart/2005/8/layout/vList2"/>
    <dgm:cxn modelId="{20F2A0E4-72D2-4E8E-9F19-C38E99B744BC}" type="presParOf" srcId="{0FF1BE2C-6F90-40CD-B550-83A0062B3DA3}" destId="{28F62230-C145-44E7-A146-467AA687CB09}" srcOrd="0" destOrd="0" presId="urn:microsoft.com/office/officeart/2005/8/layout/vList2"/>
    <dgm:cxn modelId="{649B3EC1-EBA1-4CCA-940E-40FC48A55B50}" type="presParOf" srcId="{0FF1BE2C-6F90-40CD-B550-83A0062B3DA3}" destId="{C763F598-3821-4E6C-9D69-382255F96994}" srcOrd="1" destOrd="0" presId="urn:microsoft.com/office/officeart/2005/8/layout/vList2"/>
    <dgm:cxn modelId="{C98C0B8C-492C-4580-ABD2-49A232A7460F}" type="presParOf" srcId="{0FF1BE2C-6F90-40CD-B550-83A0062B3DA3}" destId="{BDB106BA-3569-412A-B692-D6ADD65ECE9E}" srcOrd="2" destOrd="0" presId="urn:microsoft.com/office/officeart/2005/8/layout/vList2"/>
    <dgm:cxn modelId="{2EBE1E91-1336-4C17-9E09-7700B2562345}" type="presParOf" srcId="{0FF1BE2C-6F90-40CD-B550-83A0062B3DA3}" destId="{1FDD2514-4354-4267-AC82-0A5121CBA24E}" srcOrd="3" destOrd="0" presId="urn:microsoft.com/office/officeart/2005/8/layout/vList2"/>
    <dgm:cxn modelId="{F356390B-8C88-4B93-87E8-5E6FE9489622}" type="presParOf" srcId="{0FF1BE2C-6F90-40CD-B550-83A0062B3DA3}" destId="{930592A3-EB95-4B08-9A3E-FAB5FE3982D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DB696-9868-48D2-A755-33364047237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BE1A9B4-8266-44E7-968D-F8AFE2BEDF9A}">
      <dgm:prSet/>
      <dgm:spPr/>
      <dgm:t>
        <a:bodyPr/>
        <a:lstStyle/>
        <a:p>
          <a:r>
            <a:rPr lang="es-EC" dirty="0"/>
            <a:t>A continuación se presentan algunas “familias” de emociones. (Revisa las “familias de emociones” que tienes en el aula virtual.</a:t>
          </a:r>
          <a:endParaRPr lang="en-US" dirty="0"/>
        </a:p>
      </dgm:t>
    </dgm:pt>
    <dgm:pt modelId="{97AFFE25-30C1-4DCD-B1EE-563C4733249F}" type="parTrans" cxnId="{663AAC20-3315-4EDD-9509-E58B2148A050}">
      <dgm:prSet/>
      <dgm:spPr/>
      <dgm:t>
        <a:bodyPr/>
        <a:lstStyle/>
        <a:p>
          <a:endParaRPr lang="en-US"/>
        </a:p>
      </dgm:t>
    </dgm:pt>
    <dgm:pt modelId="{1D13165D-F438-43A0-A988-50E3F4902FC5}" type="sibTrans" cxnId="{663AAC20-3315-4EDD-9509-E58B2148A050}">
      <dgm:prSet/>
      <dgm:spPr/>
      <dgm:t>
        <a:bodyPr/>
        <a:lstStyle/>
        <a:p>
          <a:endParaRPr lang="en-US"/>
        </a:p>
      </dgm:t>
    </dgm:pt>
    <dgm:pt modelId="{02D19443-8096-4230-A7B4-AF9D9AAFA97E}">
      <dgm:prSet/>
      <dgm:spPr/>
      <dgm:t>
        <a:bodyPr/>
        <a:lstStyle/>
        <a:p>
          <a:r>
            <a:rPr lang="es-EC" dirty="0"/>
            <a:t>Presta atención porque tu docente te preguntará ante que situaciones has vivido cierta emoción.</a:t>
          </a:r>
          <a:endParaRPr lang="en-US" dirty="0"/>
        </a:p>
      </dgm:t>
    </dgm:pt>
    <dgm:pt modelId="{D76DB2F0-B254-478D-8B74-3A6508150997}" type="parTrans" cxnId="{7AB2D44A-E995-4A87-AE57-0B68E8BD008B}">
      <dgm:prSet/>
      <dgm:spPr/>
      <dgm:t>
        <a:bodyPr/>
        <a:lstStyle/>
        <a:p>
          <a:endParaRPr lang="en-US"/>
        </a:p>
      </dgm:t>
    </dgm:pt>
    <dgm:pt modelId="{7488DB48-CBE1-4EC6-9646-C54D827003FA}" type="sibTrans" cxnId="{7AB2D44A-E995-4A87-AE57-0B68E8BD008B}">
      <dgm:prSet/>
      <dgm:spPr/>
      <dgm:t>
        <a:bodyPr/>
        <a:lstStyle/>
        <a:p>
          <a:endParaRPr lang="en-US"/>
        </a:p>
      </dgm:t>
    </dgm:pt>
    <dgm:pt modelId="{4598E0E8-310B-47C5-82DE-861B6666552B}" type="pres">
      <dgm:prSet presAssocID="{B72DB696-9868-48D2-A755-333640472370}" presName="linear" presStyleCnt="0">
        <dgm:presLayoutVars>
          <dgm:animLvl val="lvl"/>
          <dgm:resizeHandles val="exact"/>
        </dgm:presLayoutVars>
      </dgm:prSet>
      <dgm:spPr/>
    </dgm:pt>
    <dgm:pt modelId="{D0A38858-3ABB-45E2-99F3-29DA1CD1E1EA}" type="pres">
      <dgm:prSet presAssocID="{BBE1A9B4-8266-44E7-968D-F8AFE2BEDF9A}" presName="parentText" presStyleLbl="node1" presStyleIdx="0" presStyleCnt="2">
        <dgm:presLayoutVars>
          <dgm:chMax val="0"/>
          <dgm:bulletEnabled val="1"/>
        </dgm:presLayoutVars>
      </dgm:prSet>
      <dgm:spPr/>
    </dgm:pt>
    <dgm:pt modelId="{E9284EEE-D307-4203-AFAE-3F183D4B3A05}" type="pres">
      <dgm:prSet presAssocID="{1D13165D-F438-43A0-A988-50E3F4902FC5}" presName="spacer" presStyleCnt="0"/>
      <dgm:spPr/>
    </dgm:pt>
    <dgm:pt modelId="{986E9F79-30A1-4D5F-82D6-29635F804257}" type="pres">
      <dgm:prSet presAssocID="{02D19443-8096-4230-A7B4-AF9D9AAFA97E}" presName="parentText" presStyleLbl="node1" presStyleIdx="1" presStyleCnt="2">
        <dgm:presLayoutVars>
          <dgm:chMax val="0"/>
          <dgm:bulletEnabled val="1"/>
        </dgm:presLayoutVars>
      </dgm:prSet>
      <dgm:spPr/>
    </dgm:pt>
  </dgm:ptLst>
  <dgm:cxnLst>
    <dgm:cxn modelId="{36497419-51B1-4E74-8FCD-D8E04FE81E27}" type="presOf" srcId="{02D19443-8096-4230-A7B4-AF9D9AAFA97E}" destId="{986E9F79-30A1-4D5F-82D6-29635F804257}" srcOrd="0" destOrd="0" presId="urn:microsoft.com/office/officeart/2005/8/layout/vList2"/>
    <dgm:cxn modelId="{663AAC20-3315-4EDD-9509-E58B2148A050}" srcId="{B72DB696-9868-48D2-A755-333640472370}" destId="{BBE1A9B4-8266-44E7-968D-F8AFE2BEDF9A}" srcOrd="0" destOrd="0" parTransId="{97AFFE25-30C1-4DCD-B1EE-563C4733249F}" sibTransId="{1D13165D-F438-43A0-A988-50E3F4902FC5}"/>
    <dgm:cxn modelId="{7AB2D44A-E995-4A87-AE57-0B68E8BD008B}" srcId="{B72DB696-9868-48D2-A755-333640472370}" destId="{02D19443-8096-4230-A7B4-AF9D9AAFA97E}" srcOrd="1" destOrd="0" parTransId="{D76DB2F0-B254-478D-8B74-3A6508150997}" sibTransId="{7488DB48-CBE1-4EC6-9646-C54D827003FA}"/>
    <dgm:cxn modelId="{D2A075A7-6017-4361-BC10-90F8C03F6A2D}" type="presOf" srcId="{B72DB696-9868-48D2-A755-333640472370}" destId="{4598E0E8-310B-47C5-82DE-861B6666552B}" srcOrd="0" destOrd="0" presId="urn:microsoft.com/office/officeart/2005/8/layout/vList2"/>
    <dgm:cxn modelId="{9E60CCCF-EF02-4CE4-A8EC-1F703457F17D}" type="presOf" srcId="{BBE1A9B4-8266-44E7-968D-F8AFE2BEDF9A}" destId="{D0A38858-3ABB-45E2-99F3-29DA1CD1E1EA}" srcOrd="0" destOrd="0" presId="urn:microsoft.com/office/officeart/2005/8/layout/vList2"/>
    <dgm:cxn modelId="{3D80F8B1-0FFF-4ACA-8FA2-12CEE3C52B11}" type="presParOf" srcId="{4598E0E8-310B-47C5-82DE-861B6666552B}" destId="{D0A38858-3ABB-45E2-99F3-29DA1CD1E1EA}" srcOrd="0" destOrd="0" presId="urn:microsoft.com/office/officeart/2005/8/layout/vList2"/>
    <dgm:cxn modelId="{2B632D89-84B4-410A-9FD1-DC3D94A7F50D}" type="presParOf" srcId="{4598E0E8-310B-47C5-82DE-861B6666552B}" destId="{E9284EEE-D307-4203-AFAE-3F183D4B3A05}" srcOrd="1" destOrd="0" presId="urn:microsoft.com/office/officeart/2005/8/layout/vList2"/>
    <dgm:cxn modelId="{B9223BEB-1796-47DA-BB25-1BAE81401DDC}" type="presParOf" srcId="{4598E0E8-310B-47C5-82DE-861B6666552B}" destId="{986E9F79-30A1-4D5F-82D6-29635F80425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71AD4B-77AC-42EE-91C3-A4D8FF45645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BC361A7-9BCA-4C76-8DAA-067FEC3FF4B2}">
      <dgm:prSet/>
      <dgm:spPr/>
      <dgm:t>
        <a:bodyPr/>
        <a:lstStyle/>
        <a:p>
          <a:r>
            <a:rPr lang="es-EC"/>
            <a:t>Cuando comprendemos una emoción entendemos:</a:t>
          </a:r>
          <a:endParaRPr lang="en-US"/>
        </a:p>
      </dgm:t>
    </dgm:pt>
    <dgm:pt modelId="{5B5EAC0D-E9C7-4E09-9E3F-2B371C7D0D3C}" type="parTrans" cxnId="{2DEB3F26-B1FD-44BC-90AD-0E6F3B86BC44}">
      <dgm:prSet/>
      <dgm:spPr/>
      <dgm:t>
        <a:bodyPr/>
        <a:lstStyle/>
        <a:p>
          <a:endParaRPr lang="en-US"/>
        </a:p>
      </dgm:t>
    </dgm:pt>
    <dgm:pt modelId="{4BCBF734-9506-4100-AFA6-246D2A1522FE}" type="sibTrans" cxnId="{2DEB3F26-B1FD-44BC-90AD-0E6F3B86BC44}">
      <dgm:prSet/>
      <dgm:spPr/>
      <dgm:t>
        <a:bodyPr/>
        <a:lstStyle/>
        <a:p>
          <a:endParaRPr lang="en-US"/>
        </a:p>
      </dgm:t>
    </dgm:pt>
    <dgm:pt modelId="{E37A3D49-B6D9-46DF-8DF2-751A836E95BC}">
      <dgm:prSet/>
      <dgm:spPr/>
      <dgm:t>
        <a:bodyPr/>
        <a:lstStyle/>
        <a:p>
          <a:r>
            <a:rPr lang="es-EC"/>
            <a:t>1. ¿Qué fue lo que causó la emoción?</a:t>
          </a:r>
          <a:endParaRPr lang="en-US"/>
        </a:p>
      </dgm:t>
    </dgm:pt>
    <dgm:pt modelId="{0ED025E6-9CC6-4674-B618-E7607E114881}" type="parTrans" cxnId="{F36AEAD1-21BD-4E37-B6E5-3962954442B5}">
      <dgm:prSet/>
      <dgm:spPr/>
      <dgm:t>
        <a:bodyPr/>
        <a:lstStyle/>
        <a:p>
          <a:endParaRPr lang="en-US"/>
        </a:p>
      </dgm:t>
    </dgm:pt>
    <dgm:pt modelId="{F926F6A0-76B7-4DD6-921D-C3196D3FE03F}" type="sibTrans" cxnId="{F36AEAD1-21BD-4E37-B6E5-3962954442B5}">
      <dgm:prSet/>
      <dgm:spPr/>
      <dgm:t>
        <a:bodyPr/>
        <a:lstStyle/>
        <a:p>
          <a:endParaRPr lang="en-US"/>
        </a:p>
      </dgm:t>
    </dgm:pt>
    <dgm:pt modelId="{AE865AFB-1617-469E-B37A-DC0EFDAAF9EC}">
      <dgm:prSet/>
      <dgm:spPr/>
      <dgm:t>
        <a:bodyPr/>
        <a:lstStyle/>
        <a:p>
          <a:r>
            <a:rPr lang="es-EC"/>
            <a:t>2. ¿Cómo reaccionó mi cuerpo?</a:t>
          </a:r>
          <a:endParaRPr lang="en-US"/>
        </a:p>
      </dgm:t>
    </dgm:pt>
    <dgm:pt modelId="{E3A6B2EA-4E6F-4851-B3B0-4FBC53FC6738}" type="parTrans" cxnId="{86F76732-66B0-460A-AB63-97BA7E13E2D1}">
      <dgm:prSet/>
      <dgm:spPr/>
      <dgm:t>
        <a:bodyPr/>
        <a:lstStyle/>
        <a:p>
          <a:endParaRPr lang="en-US"/>
        </a:p>
      </dgm:t>
    </dgm:pt>
    <dgm:pt modelId="{106CD8FA-B819-430B-A346-774BB360BA07}" type="sibTrans" cxnId="{86F76732-66B0-460A-AB63-97BA7E13E2D1}">
      <dgm:prSet/>
      <dgm:spPr/>
      <dgm:t>
        <a:bodyPr/>
        <a:lstStyle/>
        <a:p>
          <a:endParaRPr lang="en-US"/>
        </a:p>
      </dgm:t>
    </dgm:pt>
    <dgm:pt modelId="{BB0FFB70-5591-44D4-947B-3FFBCC5652C1}">
      <dgm:prSet/>
      <dgm:spPr/>
      <dgm:t>
        <a:bodyPr/>
        <a:lstStyle/>
        <a:p>
          <a:r>
            <a:rPr lang="es-EC"/>
            <a:t>3. ¿Cuál es el nombre preciso de esa emoción?</a:t>
          </a:r>
          <a:endParaRPr lang="en-US"/>
        </a:p>
      </dgm:t>
    </dgm:pt>
    <dgm:pt modelId="{819F7475-3341-4694-B7AF-E57CFB84E57F}" type="parTrans" cxnId="{8F4AEDAB-26B8-449C-8E43-C699A48E9E8F}">
      <dgm:prSet/>
      <dgm:spPr/>
      <dgm:t>
        <a:bodyPr/>
        <a:lstStyle/>
        <a:p>
          <a:endParaRPr lang="en-US"/>
        </a:p>
      </dgm:t>
    </dgm:pt>
    <dgm:pt modelId="{33B33744-9BA5-40DC-B157-AC980A25637D}" type="sibTrans" cxnId="{8F4AEDAB-26B8-449C-8E43-C699A48E9E8F}">
      <dgm:prSet/>
      <dgm:spPr/>
      <dgm:t>
        <a:bodyPr/>
        <a:lstStyle/>
        <a:p>
          <a:endParaRPr lang="en-US"/>
        </a:p>
      </dgm:t>
    </dgm:pt>
    <dgm:pt modelId="{4D885E15-E1B4-4C25-81AB-DB597BAA2AEB}">
      <dgm:prSet/>
      <dgm:spPr/>
      <dgm:t>
        <a:bodyPr/>
        <a:lstStyle/>
        <a:p>
          <a:r>
            <a:rPr lang="es-EC"/>
            <a:t>4. ¿Qué consecuencias habrá si actúo dominado por esa emoción?</a:t>
          </a:r>
          <a:endParaRPr lang="en-US"/>
        </a:p>
      </dgm:t>
    </dgm:pt>
    <dgm:pt modelId="{331C907B-283A-4C41-865D-A129E7ABBE9C}" type="parTrans" cxnId="{C9230D69-3262-4203-B3C7-E751E5CB30DB}">
      <dgm:prSet/>
      <dgm:spPr/>
      <dgm:t>
        <a:bodyPr/>
        <a:lstStyle/>
        <a:p>
          <a:endParaRPr lang="en-US"/>
        </a:p>
      </dgm:t>
    </dgm:pt>
    <dgm:pt modelId="{4A203008-B02C-461F-B6CB-56A7AEFF7714}" type="sibTrans" cxnId="{C9230D69-3262-4203-B3C7-E751E5CB30DB}">
      <dgm:prSet/>
      <dgm:spPr/>
      <dgm:t>
        <a:bodyPr/>
        <a:lstStyle/>
        <a:p>
          <a:endParaRPr lang="en-US"/>
        </a:p>
      </dgm:t>
    </dgm:pt>
    <dgm:pt modelId="{8DD568C2-0709-4466-B538-AFB8E91117F4}">
      <dgm:prSet/>
      <dgm:spPr/>
      <dgm:t>
        <a:bodyPr/>
        <a:lstStyle/>
        <a:p>
          <a:r>
            <a:rPr lang="es-EC"/>
            <a:t>5. ¿Cómo quiero sentirme?</a:t>
          </a:r>
          <a:endParaRPr lang="en-US"/>
        </a:p>
      </dgm:t>
    </dgm:pt>
    <dgm:pt modelId="{5A83DDB2-9FD2-443F-8892-5E2C7315974E}" type="parTrans" cxnId="{21BADFAF-0963-46B6-BC04-F4709BE9550B}">
      <dgm:prSet/>
      <dgm:spPr/>
      <dgm:t>
        <a:bodyPr/>
        <a:lstStyle/>
        <a:p>
          <a:endParaRPr lang="en-US"/>
        </a:p>
      </dgm:t>
    </dgm:pt>
    <dgm:pt modelId="{5C354C6C-D4A4-4EF4-A8D1-79327633A479}" type="sibTrans" cxnId="{21BADFAF-0963-46B6-BC04-F4709BE9550B}">
      <dgm:prSet/>
      <dgm:spPr/>
      <dgm:t>
        <a:bodyPr/>
        <a:lstStyle/>
        <a:p>
          <a:endParaRPr lang="en-US"/>
        </a:p>
      </dgm:t>
    </dgm:pt>
    <dgm:pt modelId="{5F82A3ED-FF44-49E2-95DB-253C674A47E3}" type="pres">
      <dgm:prSet presAssocID="{EB71AD4B-77AC-42EE-91C3-A4D8FF45645B}" presName="vert0" presStyleCnt="0">
        <dgm:presLayoutVars>
          <dgm:dir/>
          <dgm:animOne val="branch"/>
          <dgm:animLvl val="lvl"/>
        </dgm:presLayoutVars>
      </dgm:prSet>
      <dgm:spPr/>
    </dgm:pt>
    <dgm:pt modelId="{D3C3BD50-3501-4FB8-A4F1-E6556E7A4E73}" type="pres">
      <dgm:prSet presAssocID="{5BC361A7-9BCA-4C76-8DAA-067FEC3FF4B2}" presName="thickLine" presStyleLbl="alignNode1" presStyleIdx="0" presStyleCnt="6"/>
      <dgm:spPr/>
    </dgm:pt>
    <dgm:pt modelId="{16890435-7C98-470E-8B5F-8E97317141C1}" type="pres">
      <dgm:prSet presAssocID="{5BC361A7-9BCA-4C76-8DAA-067FEC3FF4B2}" presName="horz1" presStyleCnt="0"/>
      <dgm:spPr/>
    </dgm:pt>
    <dgm:pt modelId="{9D4A5BC6-5CB6-48A4-9C5C-067860F1B907}" type="pres">
      <dgm:prSet presAssocID="{5BC361A7-9BCA-4C76-8DAA-067FEC3FF4B2}" presName="tx1" presStyleLbl="revTx" presStyleIdx="0" presStyleCnt="6"/>
      <dgm:spPr/>
    </dgm:pt>
    <dgm:pt modelId="{62F59DB3-9146-4DFF-8F12-2135FA2CDED6}" type="pres">
      <dgm:prSet presAssocID="{5BC361A7-9BCA-4C76-8DAA-067FEC3FF4B2}" presName="vert1" presStyleCnt="0"/>
      <dgm:spPr/>
    </dgm:pt>
    <dgm:pt modelId="{02896C44-9ADE-4A19-B333-25C22C65FE6D}" type="pres">
      <dgm:prSet presAssocID="{E37A3D49-B6D9-46DF-8DF2-751A836E95BC}" presName="thickLine" presStyleLbl="alignNode1" presStyleIdx="1" presStyleCnt="6"/>
      <dgm:spPr/>
    </dgm:pt>
    <dgm:pt modelId="{064EE43E-81B1-4489-AC0A-950004CA97A5}" type="pres">
      <dgm:prSet presAssocID="{E37A3D49-B6D9-46DF-8DF2-751A836E95BC}" presName="horz1" presStyleCnt="0"/>
      <dgm:spPr/>
    </dgm:pt>
    <dgm:pt modelId="{FB0E1BF0-4627-41AC-8279-BAFBD21D7444}" type="pres">
      <dgm:prSet presAssocID="{E37A3D49-B6D9-46DF-8DF2-751A836E95BC}" presName="tx1" presStyleLbl="revTx" presStyleIdx="1" presStyleCnt="6"/>
      <dgm:spPr/>
    </dgm:pt>
    <dgm:pt modelId="{F9E0C27B-E4C4-4CE4-93C1-8BB882AE1D9E}" type="pres">
      <dgm:prSet presAssocID="{E37A3D49-B6D9-46DF-8DF2-751A836E95BC}" presName="vert1" presStyleCnt="0"/>
      <dgm:spPr/>
    </dgm:pt>
    <dgm:pt modelId="{504C332B-DF60-4079-94DE-8E526E04F335}" type="pres">
      <dgm:prSet presAssocID="{AE865AFB-1617-469E-B37A-DC0EFDAAF9EC}" presName="thickLine" presStyleLbl="alignNode1" presStyleIdx="2" presStyleCnt="6"/>
      <dgm:spPr/>
    </dgm:pt>
    <dgm:pt modelId="{226E6196-64C1-4142-862F-E2E5CEDD6D72}" type="pres">
      <dgm:prSet presAssocID="{AE865AFB-1617-469E-B37A-DC0EFDAAF9EC}" presName="horz1" presStyleCnt="0"/>
      <dgm:spPr/>
    </dgm:pt>
    <dgm:pt modelId="{11C930F4-43BD-4904-B320-4A1C36FDA7F3}" type="pres">
      <dgm:prSet presAssocID="{AE865AFB-1617-469E-B37A-DC0EFDAAF9EC}" presName="tx1" presStyleLbl="revTx" presStyleIdx="2" presStyleCnt="6"/>
      <dgm:spPr/>
    </dgm:pt>
    <dgm:pt modelId="{FAB3F478-A3B5-4ED1-8EED-A16650A73181}" type="pres">
      <dgm:prSet presAssocID="{AE865AFB-1617-469E-B37A-DC0EFDAAF9EC}" presName="vert1" presStyleCnt="0"/>
      <dgm:spPr/>
    </dgm:pt>
    <dgm:pt modelId="{BE1D9C8E-AC32-499C-9407-C6F349D0A4E5}" type="pres">
      <dgm:prSet presAssocID="{BB0FFB70-5591-44D4-947B-3FFBCC5652C1}" presName="thickLine" presStyleLbl="alignNode1" presStyleIdx="3" presStyleCnt="6"/>
      <dgm:spPr/>
    </dgm:pt>
    <dgm:pt modelId="{A730A4FA-DC1F-4E86-BF2C-4A43857452BF}" type="pres">
      <dgm:prSet presAssocID="{BB0FFB70-5591-44D4-947B-3FFBCC5652C1}" presName="horz1" presStyleCnt="0"/>
      <dgm:spPr/>
    </dgm:pt>
    <dgm:pt modelId="{8B3F477F-706C-4C81-8BEA-F314E893755E}" type="pres">
      <dgm:prSet presAssocID="{BB0FFB70-5591-44D4-947B-3FFBCC5652C1}" presName="tx1" presStyleLbl="revTx" presStyleIdx="3" presStyleCnt="6"/>
      <dgm:spPr/>
    </dgm:pt>
    <dgm:pt modelId="{BC3F7FE2-9F53-408E-95A0-254EC8CAC391}" type="pres">
      <dgm:prSet presAssocID="{BB0FFB70-5591-44D4-947B-3FFBCC5652C1}" presName="vert1" presStyleCnt="0"/>
      <dgm:spPr/>
    </dgm:pt>
    <dgm:pt modelId="{4B6DFFAE-EA5B-464E-8B40-48368ECC8A6F}" type="pres">
      <dgm:prSet presAssocID="{4D885E15-E1B4-4C25-81AB-DB597BAA2AEB}" presName="thickLine" presStyleLbl="alignNode1" presStyleIdx="4" presStyleCnt="6"/>
      <dgm:spPr/>
    </dgm:pt>
    <dgm:pt modelId="{8E67D4BA-8A64-472C-A5A1-EC1C11E1FBDC}" type="pres">
      <dgm:prSet presAssocID="{4D885E15-E1B4-4C25-81AB-DB597BAA2AEB}" presName="horz1" presStyleCnt="0"/>
      <dgm:spPr/>
    </dgm:pt>
    <dgm:pt modelId="{724CE6D7-BED4-4ED5-8F12-B86E2AC78D84}" type="pres">
      <dgm:prSet presAssocID="{4D885E15-E1B4-4C25-81AB-DB597BAA2AEB}" presName="tx1" presStyleLbl="revTx" presStyleIdx="4" presStyleCnt="6"/>
      <dgm:spPr/>
    </dgm:pt>
    <dgm:pt modelId="{F9FF268A-F304-4B5C-928D-4D794CD85365}" type="pres">
      <dgm:prSet presAssocID="{4D885E15-E1B4-4C25-81AB-DB597BAA2AEB}" presName="vert1" presStyleCnt="0"/>
      <dgm:spPr/>
    </dgm:pt>
    <dgm:pt modelId="{1F6FF872-049C-4154-A726-957B5410B305}" type="pres">
      <dgm:prSet presAssocID="{8DD568C2-0709-4466-B538-AFB8E91117F4}" presName="thickLine" presStyleLbl="alignNode1" presStyleIdx="5" presStyleCnt="6"/>
      <dgm:spPr/>
    </dgm:pt>
    <dgm:pt modelId="{109BFEC7-3B37-4042-9FCB-4E56661DDE26}" type="pres">
      <dgm:prSet presAssocID="{8DD568C2-0709-4466-B538-AFB8E91117F4}" presName="horz1" presStyleCnt="0"/>
      <dgm:spPr/>
    </dgm:pt>
    <dgm:pt modelId="{EA76AF66-41B4-4DAC-B3B1-6C3F7C19131B}" type="pres">
      <dgm:prSet presAssocID="{8DD568C2-0709-4466-B538-AFB8E91117F4}" presName="tx1" presStyleLbl="revTx" presStyleIdx="5" presStyleCnt="6"/>
      <dgm:spPr/>
    </dgm:pt>
    <dgm:pt modelId="{472CAEC0-D3B5-481E-BFA0-BAEC007ADAB3}" type="pres">
      <dgm:prSet presAssocID="{8DD568C2-0709-4466-B538-AFB8E91117F4}" presName="vert1" presStyleCnt="0"/>
      <dgm:spPr/>
    </dgm:pt>
  </dgm:ptLst>
  <dgm:cxnLst>
    <dgm:cxn modelId="{ECF9FD1D-41A4-4E56-BE10-B4092B933A8D}" type="presOf" srcId="{4D885E15-E1B4-4C25-81AB-DB597BAA2AEB}" destId="{724CE6D7-BED4-4ED5-8F12-B86E2AC78D84}" srcOrd="0" destOrd="0" presId="urn:microsoft.com/office/officeart/2008/layout/LinedList"/>
    <dgm:cxn modelId="{2DEB3F26-B1FD-44BC-90AD-0E6F3B86BC44}" srcId="{EB71AD4B-77AC-42EE-91C3-A4D8FF45645B}" destId="{5BC361A7-9BCA-4C76-8DAA-067FEC3FF4B2}" srcOrd="0" destOrd="0" parTransId="{5B5EAC0D-E9C7-4E09-9E3F-2B371C7D0D3C}" sibTransId="{4BCBF734-9506-4100-AFA6-246D2A1522FE}"/>
    <dgm:cxn modelId="{86F76732-66B0-460A-AB63-97BA7E13E2D1}" srcId="{EB71AD4B-77AC-42EE-91C3-A4D8FF45645B}" destId="{AE865AFB-1617-469E-B37A-DC0EFDAAF9EC}" srcOrd="2" destOrd="0" parTransId="{E3A6B2EA-4E6F-4851-B3B0-4FBC53FC6738}" sibTransId="{106CD8FA-B819-430B-A346-774BB360BA07}"/>
    <dgm:cxn modelId="{C9230D69-3262-4203-B3C7-E751E5CB30DB}" srcId="{EB71AD4B-77AC-42EE-91C3-A4D8FF45645B}" destId="{4D885E15-E1B4-4C25-81AB-DB597BAA2AEB}" srcOrd="4" destOrd="0" parTransId="{331C907B-283A-4C41-865D-A129E7ABBE9C}" sibTransId="{4A203008-B02C-461F-B6CB-56A7AEFF7714}"/>
    <dgm:cxn modelId="{B46C8E49-509B-45EA-B2B7-90C0422AA7BA}" type="presOf" srcId="{AE865AFB-1617-469E-B37A-DC0EFDAAF9EC}" destId="{11C930F4-43BD-4904-B320-4A1C36FDA7F3}" srcOrd="0" destOrd="0" presId="urn:microsoft.com/office/officeart/2008/layout/LinedList"/>
    <dgm:cxn modelId="{6D952555-8F46-439D-815D-0B095E285B52}" type="presOf" srcId="{EB71AD4B-77AC-42EE-91C3-A4D8FF45645B}" destId="{5F82A3ED-FF44-49E2-95DB-253C674A47E3}" srcOrd="0" destOrd="0" presId="urn:microsoft.com/office/officeart/2008/layout/LinedList"/>
    <dgm:cxn modelId="{AD15447E-6050-4CC0-897C-5D7B93140271}" type="presOf" srcId="{BB0FFB70-5591-44D4-947B-3FFBCC5652C1}" destId="{8B3F477F-706C-4C81-8BEA-F314E893755E}" srcOrd="0" destOrd="0" presId="urn:microsoft.com/office/officeart/2008/layout/LinedList"/>
    <dgm:cxn modelId="{F473049A-4020-479E-9D6C-DC9483536E71}" type="presOf" srcId="{5BC361A7-9BCA-4C76-8DAA-067FEC3FF4B2}" destId="{9D4A5BC6-5CB6-48A4-9C5C-067860F1B907}" srcOrd="0" destOrd="0" presId="urn:microsoft.com/office/officeart/2008/layout/LinedList"/>
    <dgm:cxn modelId="{8F4AEDAB-26B8-449C-8E43-C699A48E9E8F}" srcId="{EB71AD4B-77AC-42EE-91C3-A4D8FF45645B}" destId="{BB0FFB70-5591-44D4-947B-3FFBCC5652C1}" srcOrd="3" destOrd="0" parTransId="{819F7475-3341-4694-B7AF-E57CFB84E57F}" sibTransId="{33B33744-9BA5-40DC-B157-AC980A25637D}"/>
    <dgm:cxn modelId="{21BADFAF-0963-46B6-BC04-F4709BE9550B}" srcId="{EB71AD4B-77AC-42EE-91C3-A4D8FF45645B}" destId="{8DD568C2-0709-4466-B538-AFB8E91117F4}" srcOrd="5" destOrd="0" parTransId="{5A83DDB2-9FD2-443F-8892-5E2C7315974E}" sibTransId="{5C354C6C-D4A4-4EF4-A8D1-79327633A479}"/>
    <dgm:cxn modelId="{0D6DE7B8-ED1A-4B1B-BD06-E6DC62A2AC76}" type="presOf" srcId="{8DD568C2-0709-4466-B538-AFB8E91117F4}" destId="{EA76AF66-41B4-4DAC-B3B1-6C3F7C19131B}" srcOrd="0" destOrd="0" presId="urn:microsoft.com/office/officeart/2008/layout/LinedList"/>
    <dgm:cxn modelId="{5FDD72C3-4AD6-425D-A484-F3321E101ACF}" type="presOf" srcId="{E37A3D49-B6D9-46DF-8DF2-751A836E95BC}" destId="{FB0E1BF0-4627-41AC-8279-BAFBD21D7444}" srcOrd="0" destOrd="0" presId="urn:microsoft.com/office/officeart/2008/layout/LinedList"/>
    <dgm:cxn modelId="{F36AEAD1-21BD-4E37-B6E5-3962954442B5}" srcId="{EB71AD4B-77AC-42EE-91C3-A4D8FF45645B}" destId="{E37A3D49-B6D9-46DF-8DF2-751A836E95BC}" srcOrd="1" destOrd="0" parTransId="{0ED025E6-9CC6-4674-B618-E7607E114881}" sibTransId="{F926F6A0-76B7-4DD6-921D-C3196D3FE03F}"/>
    <dgm:cxn modelId="{E73D3153-6105-4B13-830C-E22859317B5B}" type="presParOf" srcId="{5F82A3ED-FF44-49E2-95DB-253C674A47E3}" destId="{D3C3BD50-3501-4FB8-A4F1-E6556E7A4E73}" srcOrd="0" destOrd="0" presId="urn:microsoft.com/office/officeart/2008/layout/LinedList"/>
    <dgm:cxn modelId="{44FD3DAE-FBF8-4243-BFE2-1922C63AF169}" type="presParOf" srcId="{5F82A3ED-FF44-49E2-95DB-253C674A47E3}" destId="{16890435-7C98-470E-8B5F-8E97317141C1}" srcOrd="1" destOrd="0" presId="urn:microsoft.com/office/officeart/2008/layout/LinedList"/>
    <dgm:cxn modelId="{02E23697-9AFC-4826-9408-E259281E91F9}" type="presParOf" srcId="{16890435-7C98-470E-8B5F-8E97317141C1}" destId="{9D4A5BC6-5CB6-48A4-9C5C-067860F1B907}" srcOrd="0" destOrd="0" presId="urn:microsoft.com/office/officeart/2008/layout/LinedList"/>
    <dgm:cxn modelId="{017A06E1-4D07-494D-9A59-98CBF85858A1}" type="presParOf" srcId="{16890435-7C98-470E-8B5F-8E97317141C1}" destId="{62F59DB3-9146-4DFF-8F12-2135FA2CDED6}" srcOrd="1" destOrd="0" presId="urn:microsoft.com/office/officeart/2008/layout/LinedList"/>
    <dgm:cxn modelId="{1CD9A98F-D493-41A9-97C0-C203658CB17B}" type="presParOf" srcId="{5F82A3ED-FF44-49E2-95DB-253C674A47E3}" destId="{02896C44-9ADE-4A19-B333-25C22C65FE6D}" srcOrd="2" destOrd="0" presId="urn:microsoft.com/office/officeart/2008/layout/LinedList"/>
    <dgm:cxn modelId="{7C45F728-C599-4346-AC5C-547F3016475C}" type="presParOf" srcId="{5F82A3ED-FF44-49E2-95DB-253C674A47E3}" destId="{064EE43E-81B1-4489-AC0A-950004CA97A5}" srcOrd="3" destOrd="0" presId="urn:microsoft.com/office/officeart/2008/layout/LinedList"/>
    <dgm:cxn modelId="{87AB3392-F3BA-4F1A-8DCD-FEA769D871A4}" type="presParOf" srcId="{064EE43E-81B1-4489-AC0A-950004CA97A5}" destId="{FB0E1BF0-4627-41AC-8279-BAFBD21D7444}" srcOrd="0" destOrd="0" presId="urn:microsoft.com/office/officeart/2008/layout/LinedList"/>
    <dgm:cxn modelId="{5AF0F6DF-994F-41FF-B865-28C1181FA4CD}" type="presParOf" srcId="{064EE43E-81B1-4489-AC0A-950004CA97A5}" destId="{F9E0C27B-E4C4-4CE4-93C1-8BB882AE1D9E}" srcOrd="1" destOrd="0" presId="urn:microsoft.com/office/officeart/2008/layout/LinedList"/>
    <dgm:cxn modelId="{857F1497-3541-4B57-B20B-5336B5F992D5}" type="presParOf" srcId="{5F82A3ED-FF44-49E2-95DB-253C674A47E3}" destId="{504C332B-DF60-4079-94DE-8E526E04F335}" srcOrd="4" destOrd="0" presId="urn:microsoft.com/office/officeart/2008/layout/LinedList"/>
    <dgm:cxn modelId="{CA414F1F-DB3C-4A53-9435-44A83B67082A}" type="presParOf" srcId="{5F82A3ED-FF44-49E2-95DB-253C674A47E3}" destId="{226E6196-64C1-4142-862F-E2E5CEDD6D72}" srcOrd="5" destOrd="0" presId="urn:microsoft.com/office/officeart/2008/layout/LinedList"/>
    <dgm:cxn modelId="{649D616F-2892-41EA-83FF-E0A73AED18EC}" type="presParOf" srcId="{226E6196-64C1-4142-862F-E2E5CEDD6D72}" destId="{11C930F4-43BD-4904-B320-4A1C36FDA7F3}" srcOrd="0" destOrd="0" presId="urn:microsoft.com/office/officeart/2008/layout/LinedList"/>
    <dgm:cxn modelId="{BA2EAC2F-F36D-4F75-9973-D208A18D0AC7}" type="presParOf" srcId="{226E6196-64C1-4142-862F-E2E5CEDD6D72}" destId="{FAB3F478-A3B5-4ED1-8EED-A16650A73181}" srcOrd="1" destOrd="0" presId="urn:microsoft.com/office/officeart/2008/layout/LinedList"/>
    <dgm:cxn modelId="{6E519B2C-DDBD-4F2B-BA60-AAB37E5E1768}" type="presParOf" srcId="{5F82A3ED-FF44-49E2-95DB-253C674A47E3}" destId="{BE1D9C8E-AC32-499C-9407-C6F349D0A4E5}" srcOrd="6" destOrd="0" presId="urn:microsoft.com/office/officeart/2008/layout/LinedList"/>
    <dgm:cxn modelId="{DC4E85A0-4B77-40B9-8D44-AD8B8126AC99}" type="presParOf" srcId="{5F82A3ED-FF44-49E2-95DB-253C674A47E3}" destId="{A730A4FA-DC1F-4E86-BF2C-4A43857452BF}" srcOrd="7" destOrd="0" presId="urn:microsoft.com/office/officeart/2008/layout/LinedList"/>
    <dgm:cxn modelId="{76172506-A365-4E7D-BA94-DA7D145FF404}" type="presParOf" srcId="{A730A4FA-DC1F-4E86-BF2C-4A43857452BF}" destId="{8B3F477F-706C-4C81-8BEA-F314E893755E}" srcOrd="0" destOrd="0" presId="urn:microsoft.com/office/officeart/2008/layout/LinedList"/>
    <dgm:cxn modelId="{FD0B0CA9-C71D-452E-B167-B918083715BA}" type="presParOf" srcId="{A730A4FA-DC1F-4E86-BF2C-4A43857452BF}" destId="{BC3F7FE2-9F53-408E-95A0-254EC8CAC391}" srcOrd="1" destOrd="0" presId="urn:microsoft.com/office/officeart/2008/layout/LinedList"/>
    <dgm:cxn modelId="{AC5AE5A0-E916-450D-BFF1-18801DF2B828}" type="presParOf" srcId="{5F82A3ED-FF44-49E2-95DB-253C674A47E3}" destId="{4B6DFFAE-EA5B-464E-8B40-48368ECC8A6F}" srcOrd="8" destOrd="0" presId="urn:microsoft.com/office/officeart/2008/layout/LinedList"/>
    <dgm:cxn modelId="{8B0BD4E0-07A8-44B3-A18C-2596C8BA5388}" type="presParOf" srcId="{5F82A3ED-FF44-49E2-95DB-253C674A47E3}" destId="{8E67D4BA-8A64-472C-A5A1-EC1C11E1FBDC}" srcOrd="9" destOrd="0" presId="urn:microsoft.com/office/officeart/2008/layout/LinedList"/>
    <dgm:cxn modelId="{0D83DEBF-5DF8-4A68-85E9-DAA7BF2BA995}" type="presParOf" srcId="{8E67D4BA-8A64-472C-A5A1-EC1C11E1FBDC}" destId="{724CE6D7-BED4-4ED5-8F12-B86E2AC78D84}" srcOrd="0" destOrd="0" presId="urn:microsoft.com/office/officeart/2008/layout/LinedList"/>
    <dgm:cxn modelId="{43BDA79B-3381-4B30-830A-9F03F293ABB8}" type="presParOf" srcId="{8E67D4BA-8A64-472C-A5A1-EC1C11E1FBDC}" destId="{F9FF268A-F304-4B5C-928D-4D794CD85365}" srcOrd="1" destOrd="0" presId="urn:microsoft.com/office/officeart/2008/layout/LinedList"/>
    <dgm:cxn modelId="{B6C5CAEA-5631-4B05-9F00-84963329DF74}" type="presParOf" srcId="{5F82A3ED-FF44-49E2-95DB-253C674A47E3}" destId="{1F6FF872-049C-4154-A726-957B5410B305}" srcOrd="10" destOrd="0" presId="urn:microsoft.com/office/officeart/2008/layout/LinedList"/>
    <dgm:cxn modelId="{E43132A2-4612-4606-AE21-30916A22E040}" type="presParOf" srcId="{5F82A3ED-FF44-49E2-95DB-253C674A47E3}" destId="{109BFEC7-3B37-4042-9FCB-4E56661DDE26}" srcOrd="11" destOrd="0" presId="urn:microsoft.com/office/officeart/2008/layout/LinedList"/>
    <dgm:cxn modelId="{99F7077D-EC3C-4EDB-B396-391297F693F1}" type="presParOf" srcId="{109BFEC7-3B37-4042-9FCB-4E56661DDE26}" destId="{EA76AF66-41B4-4DAC-B3B1-6C3F7C19131B}" srcOrd="0" destOrd="0" presId="urn:microsoft.com/office/officeart/2008/layout/LinedList"/>
    <dgm:cxn modelId="{36894E57-7007-4A71-8A1F-8A882D8F041D}" type="presParOf" srcId="{109BFEC7-3B37-4042-9FCB-4E56661DDE26}" destId="{472CAEC0-D3B5-481E-BFA0-BAEC007ADA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6A643-A64E-46A3-925E-019F1F18E737}">
      <dsp:nvSpPr>
        <dsp:cNvPr id="0" name=""/>
        <dsp:cNvSpPr/>
      </dsp:nvSpPr>
      <dsp:spPr>
        <a:xfrm rot="16200000">
          <a:off x="1537754" y="-1537754"/>
          <a:ext cx="2123516" cy="519902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C" sz="2600" b="0" kern="1200" cap="none" spc="0">
              <a:ln w="0"/>
              <a:solidFill>
                <a:schemeClr val="tx1"/>
              </a:solidFill>
              <a:effectLst>
                <a:outerShdw blurRad="38100" dist="19050" dir="2700000" algn="tl" rotWithShape="0">
                  <a:schemeClr val="dk1">
                    <a:alpha val="40000"/>
                  </a:schemeClr>
                </a:outerShdw>
              </a:effectLst>
            </a:rPr>
            <a:t>1. PERCEPCIÓN EMOCIONAL</a:t>
          </a:r>
          <a:endParaRPr lang="es-EC" sz="2600" b="0" kern="1200" cap="none" spc="0" dirty="0">
            <a:ln w="0"/>
            <a:solidFill>
              <a:schemeClr val="tx1"/>
            </a:solidFill>
            <a:effectLst>
              <a:outerShdw blurRad="38100" dist="19050" dir="2700000" algn="tl" rotWithShape="0">
                <a:schemeClr val="dk1">
                  <a:alpha val="40000"/>
                </a:schemeClr>
              </a:outerShdw>
            </a:effectLst>
          </a:endParaRPr>
        </a:p>
      </dsp:txBody>
      <dsp:txXfrm rot="5400000">
        <a:off x="0" y="0"/>
        <a:ext cx="5199024" cy="1592637"/>
      </dsp:txXfrm>
    </dsp:sp>
    <dsp:sp modelId="{DB5A227F-FEBC-43C9-9903-B781D91793F6}">
      <dsp:nvSpPr>
        <dsp:cNvPr id="0" name=""/>
        <dsp:cNvSpPr/>
      </dsp:nvSpPr>
      <dsp:spPr>
        <a:xfrm>
          <a:off x="5199024" y="0"/>
          <a:ext cx="5199024" cy="212351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C" sz="2600" b="0" kern="1200" cap="none" spc="0">
              <a:ln w="0"/>
              <a:solidFill>
                <a:schemeClr val="tx1"/>
              </a:solidFill>
              <a:effectLst>
                <a:outerShdw blurRad="38100" dist="19050" dir="2700000" algn="tl" rotWithShape="0">
                  <a:schemeClr val="dk1">
                    <a:alpha val="40000"/>
                  </a:schemeClr>
                </a:outerShdw>
              </a:effectLst>
            </a:rPr>
            <a:t>2. FACILITACIÓN EMOCIONAL DEL PENSAMIENTO</a:t>
          </a:r>
          <a:endParaRPr lang="es-EC" sz="2600" b="0" kern="1200" cap="none" spc="0" dirty="0">
            <a:ln w="0"/>
            <a:solidFill>
              <a:schemeClr val="tx1"/>
            </a:solidFill>
            <a:effectLst>
              <a:outerShdw blurRad="38100" dist="19050" dir="2700000" algn="tl" rotWithShape="0">
                <a:schemeClr val="dk1">
                  <a:alpha val="40000"/>
                </a:schemeClr>
              </a:outerShdw>
            </a:effectLst>
          </a:endParaRPr>
        </a:p>
      </dsp:txBody>
      <dsp:txXfrm>
        <a:off x="5199024" y="0"/>
        <a:ext cx="5199024" cy="1592637"/>
      </dsp:txXfrm>
    </dsp:sp>
    <dsp:sp modelId="{AED52361-4FFD-4270-B5E4-B7634A2C5A9A}">
      <dsp:nvSpPr>
        <dsp:cNvPr id="0" name=""/>
        <dsp:cNvSpPr/>
      </dsp:nvSpPr>
      <dsp:spPr>
        <a:xfrm rot="10800000">
          <a:off x="0" y="2123516"/>
          <a:ext cx="5199024" cy="2123516"/>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C" sz="2600" b="0" kern="1200" cap="none" spc="0">
              <a:ln w="0"/>
              <a:solidFill>
                <a:schemeClr val="tx1"/>
              </a:solidFill>
              <a:effectLst>
                <a:outerShdw blurRad="38100" dist="19050" dir="2700000" algn="tl" rotWithShape="0">
                  <a:schemeClr val="dk1">
                    <a:alpha val="40000"/>
                  </a:schemeClr>
                </a:outerShdw>
              </a:effectLst>
            </a:rPr>
            <a:t>3. COMPRENSIÓN EMOCIONAL</a:t>
          </a:r>
          <a:endParaRPr lang="es-EC" sz="2600" b="0" kern="1200" cap="none" spc="0" dirty="0">
            <a:ln w="0"/>
            <a:solidFill>
              <a:schemeClr val="tx1"/>
            </a:solidFill>
            <a:effectLst>
              <a:outerShdw blurRad="38100" dist="19050" dir="2700000" algn="tl" rotWithShape="0">
                <a:schemeClr val="dk1">
                  <a:alpha val="40000"/>
                </a:schemeClr>
              </a:outerShdw>
            </a:effectLst>
          </a:endParaRPr>
        </a:p>
      </dsp:txBody>
      <dsp:txXfrm rot="10800000">
        <a:off x="0" y="2654395"/>
        <a:ext cx="5199024" cy="1592637"/>
      </dsp:txXfrm>
    </dsp:sp>
    <dsp:sp modelId="{92BA3F4F-DA62-4719-A350-F64D3F0EB4A1}">
      <dsp:nvSpPr>
        <dsp:cNvPr id="0" name=""/>
        <dsp:cNvSpPr/>
      </dsp:nvSpPr>
      <dsp:spPr>
        <a:xfrm rot="5400000">
          <a:off x="6736778" y="585762"/>
          <a:ext cx="2123516" cy="5199024"/>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EC" sz="2600" b="0" kern="1200" cap="none" spc="0">
              <a:ln w="0"/>
              <a:solidFill>
                <a:schemeClr val="tx1"/>
              </a:solidFill>
              <a:effectLst>
                <a:outerShdw blurRad="38100" dist="19050" dir="2700000" algn="tl" rotWithShape="0">
                  <a:schemeClr val="dk1">
                    <a:alpha val="40000"/>
                  </a:schemeClr>
                </a:outerShdw>
              </a:effectLst>
            </a:rPr>
            <a:t>4. MANEJO EMOCIONAL</a:t>
          </a:r>
          <a:endParaRPr lang="es-EC" sz="2600" b="0" kern="1200" cap="none" spc="0" dirty="0">
            <a:ln w="0"/>
            <a:solidFill>
              <a:schemeClr val="tx1"/>
            </a:solidFill>
            <a:effectLst>
              <a:outerShdw blurRad="38100" dist="19050" dir="2700000" algn="tl" rotWithShape="0">
                <a:schemeClr val="dk1">
                  <a:alpha val="40000"/>
                </a:schemeClr>
              </a:outerShdw>
            </a:effectLst>
          </a:endParaRPr>
        </a:p>
      </dsp:txBody>
      <dsp:txXfrm rot="-5400000">
        <a:off x="5199025" y="2654395"/>
        <a:ext cx="5199024" cy="1592637"/>
      </dsp:txXfrm>
    </dsp:sp>
    <dsp:sp modelId="{6F9A11C1-4186-4108-B3ED-06D9AF93A57D}">
      <dsp:nvSpPr>
        <dsp:cNvPr id="0" name=""/>
        <dsp:cNvSpPr/>
      </dsp:nvSpPr>
      <dsp:spPr>
        <a:xfrm>
          <a:off x="3639317" y="1592637"/>
          <a:ext cx="3119414" cy="1061758"/>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s-EC" sz="2600" b="0" kern="1200" cap="none" spc="0">
              <a:ln w="0"/>
              <a:solidFill>
                <a:schemeClr val="tx1"/>
              </a:solidFill>
              <a:effectLst>
                <a:outerShdw blurRad="38100" dist="19050" dir="2700000" algn="tl" rotWithShape="0">
                  <a:schemeClr val="dk1">
                    <a:alpha val="40000"/>
                  </a:schemeClr>
                </a:outerShdw>
              </a:effectLst>
            </a:rPr>
            <a:t>INTELIGENCIA EMOCIONAL</a:t>
          </a:r>
          <a:endParaRPr lang="es-EC" sz="2600" b="0" kern="1200" cap="none" spc="0" dirty="0">
            <a:ln w="0"/>
            <a:solidFill>
              <a:schemeClr val="tx1"/>
            </a:solidFill>
            <a:effectLst>
              <a:outerShdw blurRad="38100" dist="19050" dir="2700000" algn="tl" rotWithShape="0">
                <a:schemeClr val="dk1">
                  <a:alpha val="40000"/>
                </a:schemeClr>
              </a:outerShdw>
            </a:effectLst>
          </a:endParaRPr>
        </a:p>
      </dsp:txBody>
      <dsp:txXfrm>
        <a:off x="3691148" y="1644468"/>
        <a:ext cx="3015752" cy="958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E2A08-77E7-4D00-8288-16A5888BDC5D}">
      <dsp:nvSpPr>
        <dsp:cNvPr id="0" name=""/>
        <dsp:cNvSpPr/>
      </dsp:nvSpPr>
      <dsp:spPr>
        <a:xfrm>
          <a:off x="615640"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672E9-F508-4280-866E-A901734E97BA}">
      <dsp:nvSpPr>
        <dsp:cNvPr id="0" name=""/>
        <dsp:cNvSpPr/>
      </dsp:nvSpPr>
      <dsp:spPr>
        <a:xfrm>
          <a:off x="100320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2EFD67-EF4A-4EE6-A634-E0AB1DF6D172}">
      <dsp:nvSpPr>
        <dsp:cNvPr id="0" name=""/>
        <dsp:cNvSpPr/>
      </dsp:nvSpPr>
      <dsp:spPr>
        <a:xfrm>
          <a:off x="3429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s-EC" sz="3800" b="1" kern="1200" dirty="0"/>
            <a:t>Emoción</a:t>
          </a:r>
        </a:p>
      </dsp:txBody>
      <dsp:txXfrm>
        <a:off x="34296" y="2725540"/>
        <a:ext cx="2981250" cy="720000"/>
      </dsp:txXfrm>
    </dsp:sp>
    <dsp:sp modelId="{C3C445F4-9A46-40C7-94E0-DD2B152C549B}">
      <dsp:nvSpPr>
        <dsp:cNvPr id="0" name=""/>
        <dsp:cNvSpPr/>
      </dsp:nvSpPr>
      <dsp:spPr>
        <a:xfrm>
          <a:off x="411860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0BB5DD-820A-4C15-A9EF-2A88860A09AC}">
      <dsp:nvSpPr>
        <dsp:cNvPr id="0" name=""/>
        <dsp:cNvSpPr/>
      </dsp:nvSpPr>
      <dsp:spPr>
        <a:xfrm>
          <a:off x="450617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3FCBE0-3FF2-4D57-B811-7D95213B91FA}">
      <dsp:nvSpPr>
        <dsp:cNvPr id="0" name=""/>
        <dsp:cNvSpPr/>
      </dsp:nvSpPr>
      <dsp:spPr>
        <a:xfrm>
          <a:off x="3537265"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s-EC" sz="3800" b="1" kern="1200"/>
            <a:t>Pensamiento</a:t>
          </a:r>
        </a:p>
      </dsp:txBody>
      <dsp:txXfrm>
        <a:off x="3537265" y="2725540"/>
        <a:ext cx="2981250" cy="720000"/>
      </dsp:txXfrm>
    </dsp:sp>
    <dsp:sp modelId="{4D0BA3A9-2E1E-4132-BE6B-B94C587EDEB1}">
      <dsp:nvSpPr>
        <dsp:cNvPr id="0" name=""/>
        <dsp:cNvSpPr/>
      </dsp:nvSpPr>
      <dsp:spPr>
        <a:xfrm>
          <a:off x="762157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70D73-E24F-4CA3-B22D-6D4C1D400C69}">
      <dsp:nvSpPr>
        <dsp:cNvPr id="0" name=""/>
        <dsp:cNvSpPr/>
      </dsp:nvSpPr>
      <dsp:spPr>
        <a:xfrm>
          <a:off x="800914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1673DD-F696-4835-91F2-5E0BA889949A}">
      <dsp:nvSpPr>
        <dsp:cNvPr id="0" name=""/>
        <dsp:cNvSpPr/>
      </dsp:nvSpPr>
      <dsp:spPr>
        <a:xfrm>
          <a:off x="704023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89100">
            <a:lnSpc>
              <a:spcPct val="100000"/>
            </a:lnSpc>
            <a:spcBef>
              <a:spcPct val="0"/>
            </a:spcBef>
            <a:spcAft>
              <a:spcPct val="35000"/>
            </a:spcAft>
            <a:buNone/>
            <a:defRPr cap="all"/>
          </a:pPr>
          <a:r>
            <a:rPr lang="es-EC" sz="3800" b="1" kern="1200"/>
            <a:t>Conducta</a:t>
          </a:r>
        </a:p>
      </dsp:txBody>
      <dsp:txXfrm>
        <a:off x="7040233" y="2725540"/>
        <a:ext cx="2981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BE5E8-A5D1-4614-8D2F-E2E6B39CAF82}">
      <dsp:nvSpPr>
        <dsp:cNvPr id="0" name=""/>
        <dsp:cNvSpPr/>
      </dsp:nvSpPr>
      <dsp:spPr>
        <a:xfrm>
          <a:off x="1227" y="297673"/>
          <a:ext cx="4308567" cy="27359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A9E385-F0F4-467C-85FB-0CCC1F92F14E}">
      <dsp:nvSpPr>
        <dsp:cNvPr id="0" name=""/>
        <dsp:cNvSpPr/>
      </dsp:nvSpPr>
      <dsp:spPr>
        <a:xfrm>
          <a:off x="479957" y="752466"/>
          <a:ext cx="4308567" cy="27359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C" sz="2400" kern="1200" dirty="0"/>
            <a:t>La comprensión emocional implica la habilidad para </a:t>
          </a:r>
          <a:r>
            <a:rPr lang="es-EC" sz="2400" b="1" kern="1200" dirty="0"/>
            <a:t>desglosar el amplio y complejo repertorio </a:t>
          </a:r>
          <a:r>
            <a:rPr lang="es-EC" sz="2400" kern="1200" dirty="0"/>
            <a:t>de señales emocionales y etiquetar las emociones. </a:t>
          </a:r>
          <a:endParaRPr lang="en-US" sz="2400" kern="1200" dirty="0"/>
        </a:p>
      </dsp:txBody>
      <dsp:txXfrm>
        <a:off x="560090" y="832599"/>
        <a:ext cx="4148301" cy="2575674"/>
      </dsp:txXfrm>
    </dsp:sp>
    <dsp:sp modelId="{B84501FA-82DB-499F-A38B-0994DAF8365D}">
      <dsp:nvSpPr>
        <dsp:cNvPr id="0" name=""/>
        <dsp:cNvSpPr/>
      </dsp:nvSpPr>
      <dsp:spPr>
        <a:xfrm>
          <a:off x="5267254" y="297673"/>
          <a:ext cx="4308567" cy="273594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1E34D4-03A6-47BC-89C9-37D2CD3E8D3A}">
      <dsp:nvSpPr>
        <dsp:cNvPr id="0" name=""/>
        <dsp:cNvSpPr/>
      </dsp:nvSpPr>
      <dsp:spPr>
        <a:xfrm>
          <a:off x="5745984" y="752466"/>
          <a:ext cx="4308567" cy="27359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C" sz="2400" kern="1200" dirty="0"/>
            <a:t>Además, implica un actividad tanto anticipatoria como retrospectiva para conocer las </a:t>
          </a:r>
          <a:r>
            <a:rPr lang="es-EC" sz="2400" b="1" kern="1200" dirty="0"/>
            <a:t>causas</a:t>
          </a:r>
          <a:r>
            <a:rPr lang="es-EC" sz="2400" kern="1200" dirty="0"/>
            <a:t> generadoras del estado anímico y las futuras </a:t>
          </a:r>
          <a:r>
            <a:rPr lang="es-EC" sz="2400" b="1" kern="1200" dirty="0"/>
            <a:t>consecuencias</a:t>
          </a:r>
          <a:r>
            <a:rPr lang="es-EC" sz="2400" kern="1200" dirty="0"/>
            <a:t> de nuestras acciones.</a:t>
          </a:r>
          <a:endParaRPr lang="en-US" sz="2400" kern="1200" dirty="0"/>
        </a:p>
      </dsp:txBody>
      <dsp:txXfrm>
        <a:off x="5826117" y="832599"/>
        <a:ext cx="4148301" cy="2575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62230-C145-44E7-A146-467AA687CB09}">
      <dsp:nvSpPr>
        <dsp:cNvPr id="0" name=""/>
        <dsp:cNvSpPr/>
      </dsp:nvSpPr>
      <dsp:spPr>
        <a:xfrm>
          <a:off x="0" y="605466"/>
          <a:ext cx="6795904" cy="14297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C" sz="2600" kern="1200"/>
            <a:t>Escribe en tu diario emocional todas las emociones que conoces. No puedes buscar en internet ni en ningún material extra.</a:t>
          </a:r>
          <a:endParaRPr lang="en-US" sz="2600" kern="1200"/>
        </a:p>
      </dsp:txBody>
      <dsp:txXfrm>
        <a:off x="69794" y="675260"/>
        <a:ext cx="6656316" cy="1290152"/>
      </dsp:txXfrm>
    </dsp:sp>
    <dsp:sp modelId="{BDB106BA-3569-412A-B692-D6ADD65ECE9E}">
      <dsp:nvSpPr>
        <dsp:cNvPr id="0" name=""/>
        <dsp:cNvSpPr/>
      </dsp:nvSpPr>
      <dsp:spPr>
        <a:xfrm>
          <a:off x="0" y="2110086"/>
          <a:ext cx="6795904" cy="1429740"/>
        </a:xfrm>
        <a:prstGeom prst="roundRect">
          <a:avLst/>
        </a:prstGeom>
        <a:solidFill>
          <a:schemeClr val="accent2">
            <a:hueOff val="1620045"/>
            <a:satOff val="225"/>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C" sz="2600" kern="1200"/>
            <a:t>Tienes tres minutos para escribir todas las emociones que conoces. </a:t>
          </a:r>
          <a:endParaRPr lang="en-US" sz="2600" kern="1200"/>
        </a:p>
      </dsp:txBody>
      <dsp:txXfrm>
        <a:off x="69794" y="2179880"/>
        <a:ext cx="6656316" cy="1290152"/>
      </dsp:txXfrm>
    </dsp:sp>
    <dsp:sp modelId="{930592A3-EB95-4B08-9A3E-FAB5FE3982D1}">
      <dsp:nvSpPr>
        <dsp:cNvPr id="0" name=""/>
        <dsp:cNvSpPr/>
      </dsp:nvSpPr>
      <dsp:spPr>
        <a:xfrm>
          <a:off x="0" y="3614706"/>
          <a:ext cx="6795904" cy="1429740"/>
        </a:xfrm>
        <a:prstGeom prst="roundRect">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C" sz="2600" kern="1200"/>
            <a:t>Cuando hayan pasado los tres minutos tu profesor dará la señal de que el tiempo ha terminado y no podrás escribir más emociones.</a:t>
          </a:r>
          <a:endParaRPr lang="en-US" sz="2600" kern="1200"/>
        </a:p>
      </dsp:txBody>
      <dsp:txXfrm>
        <a:off x="69794" y="3684500"/>
        <a:ext cx="6656316" cy="12901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38858-3ABB-45E2-99F3-29DA1CD1E1EA}">
      <dsp:nvSpPr>
        <dsp:cNvPr id="0" name=""/>
        <dsp:cNvSpPr/>
      </dsp:nvSpPr>
      <dsp:spPr>
        <a:xfrm>
          <a:off x="0" y="349416"/>
          <a:ext cx="6795904" cy="24265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C" sz="3400" kern="1200" dirty="0"/>
            <a:t>A continuación se presentan algunas “familias” de emociones. (Revisa las “familias de emociones” que tienes en el aula virtual.</a:t>
          </a:r>
          <a:endParaRPr lang="en-US" sz="3400" kern="1200" dirty="0"/>
        </a:p>
      </dsp:txBody>
      <dsp:txXfrm>
        <a:off x="118456" y="467872"/>
        <a:ext cx="6558992" cy="2189667"/>
      </dsp:txXfrm>
    </dsp:sp>
    <dsp:sp modelId="{986E9F79-30A1-4D5F-82D6-29635F804257}">
      <dsp:nvSpPr>
        <dsp:cNvPr id="0" name=""/>
        <dsp:cNvSpPr/>
      </dsp:nvSpPr>
      <dsp:spPr>
        <a:xfrm>
          <a:off x="0" y="2873916"/>
          <a:ext cx="6795904" cy="2426579"/>
        </a:xfrm>
        <a:prstGeom prst="roundRect">
          <a:avLst/>
        </a:prstGeom>
        <a:solidFill>
          <a:schemeClr val="accent2">
            <a:hueOff val="3240090"/>
            <a:satOff val="45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C" sz="3400" kern="1200" dirty="0"/>
            <a:t>Presta atención porque tu docente te preguntará ante que situaciones has vivido cierta emoción.</a:t>
          </a:r>
          <a:endParaRPr lang="en-US" sz="3400" kern="1200" dirty="0"/>
        </a:p>
      </dsp:txBody>
      <dsp:txXfrm>
        <a:off x="118456" y="2992372"/>
        <a:ext cx="6558992" cy="2189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3BD50-3501-4FB8-A4F1-E6556E7A4E73}">
      <dsp:nvSpPr>
        <dsp:cNvPr id="0" name=""/>
        <dsp:cNvSpPr/>
      </dsp:nvSpPr>
      <dsp:spPr>
        <a:xfrm>
          <a:off x="0" y="2758"/>
          <a:ext cx="679590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A5BC6-5CB6-48A4-9C5C-067860F1B907}">
      <dsp:nvSpPr>
        <dsp:cNvPr id="0" name=""/>
        <dsp:cNvSpPr/>
      </dsp:nvSpPr>
      <dsp:spPr>
        <a:xfrm>
          <a:off x="0" y="2758"/>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Cuando comprendemos una emoción entendemos:</a:t>
          </a:r>
          <a:endParaRPr lang="en-US" sz="2600" kern="1200"/>
        </a:p>
      </dsp:txBody>
      <dsp:txXfrm>
        <a:off x="0" y="2758"/>
        <a:ext cx="6795904" cy="940732"/>
      </dsp:txXfrm>
    </dsp:sp>
    <dsp:sp modelId="{02896C44-9ADE-4A19-B333-25C22C65FE6D}">
      <dsp:nvSpPr>
        <dsp:cNvPr id="0" name=""/>
        <dsp:cNvSpPr/>
      </dsp:nvSpPr>
      <dsp:spPr>
        <a:xfrm>
          <a:off x="0" y="943491"/>
          <a:ext cx="6795904"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E1BF0-4627-41AC-8279-BAFBD21D7444}">
      <dsp:nvSpPr>
        <dsp:cNvPr id="0" name=""/>
        <dsp:cNvSpPr/>
      </dsp:nvSpPr>
      <dsp:spPr>
        <a:xfrm>
          <a:off x="0" y="943491"/>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1. ¿Qué fue lo que causó la emoción?</a:t>
          </a:r>
          <a:endParaRPr lang="en-US" sz="2600" kern="1200"/>
        </a:p>
      </dsp:txBody>
      <dsp:txXfrm>
        <a:off x="0" y="943491"/>
        <a:ext cx="6795904" cy="940732"/>
      </dsp:txXfrm>
    </dsp:sp>
    <dsp:sp modelId="{504C332B-DF60-4079-94DE-8E526E04F335}">
      <dsp:nvSpPr>
        <dsp:cNvPr id="0" name=""/>
        <dsp:cNvSpPr/>
      </dsp:nvSpPr>
      <dsp:spPr>
        <a:xfrm>
          <a:off x="0" y="1884223"/>
          <a:ext cx="6795904"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930F4-43BD-4904-B320-4A1C36FDA7F3}">
      <dsp:nvSpPr>
        <dsp:cNvPr id="0" name=""/>
        <dsp:cNvSpPr/>
      </dsp:nvSpPr>
      <dsp:spPr>
        <a:xfrm>
          <a:off x="0" y="1884223"/>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2. ¿Cómo reaccionó mi cuerpo?</a:t>
          </a:r>
          <a:endParaRPr lang="en-US" sz="2600" kern="1200"/>
        </a:p>
      </dsp:txBody>
      <dsp:txXfrm>
        <a:off x="0" y="1884223"/>
        <a:ext cx="6795904" cy="940732"/>
      </dsp:txXfrm>
    </dsp:sp>
    <dsp:sp modelId="{BE1D9C8E-AC32-499C-9407-C6F349D0A4E5}">
      <dsp:nvSpPr>
        <dsp:cNvPr id="0" name=""/>
        <dsp:cNvSpPr/>
      </dsp:nvSpPr>
      <dsp:spPr>
        <a:xfrm>
          <a:off x="0" y="2824955"/>
          <a:ext cx="6795904"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3F477F-706C-4C81-8BEA-F314E893755E}">
      <dsp:nvSpPr>
        <dsp:cNvPr id="0" name=""/>
        <dsp:cNvSpPr/>
      </dsp:nvSpPr>
      <dsp:spPr>
        <a:xfrm>
          <a:off x="0" y="2824956"/>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3. ¿Cuál es el nombre preciso de esa emoción?</a:t>
          </a:r>
          <a:endParaRPr lang="en-US" sz="2600" kern="1200"/>
        </a:p>
      </dsp:txBody>
      <dsp:txXfrm>
        <a:off x="0" y="2824956"/>
        <a:ext cx="6795904" cy="940732"/>
      </dsp:txXfrm>
    </dsp:sp>
    <dsp:sp modelId="{4B6DFFAE-EA5B-464E-8B40-48368ECC8A6F}">
      <dsp:nvSpPr>
        <dsp:cNvPr id="0" name=""/>
        <dsp:cNvSpPr/>
      </dsp:nvSpPr>
      <dsp:spPr>
        <a:xfrm>
          <a:off x="0" y="3765688"/>
          <a:ext cx="6795904"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CE6D7-BED4-4ED5-8F12-B86E2AC78D84}">
      <dsp:nvSpPr>
        <dsp:cNvPr id="0" name=""/>
        <dsp:cNvSpPr/>
      </dsp:nvSpPr>
      <dsp:spPr>
        <a:xfrm>
          <a:off x="0" y="3765688"/>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4. ¿Qué consecuencias habrá si actúo dominado por esa emoción?</a:t>
          </a:r>
          <a:endParaRPr lang="en-US" sz="2600" kern="1200"/>
        </a:p>
      </dsp:txBody>
      <dsp:txXfrm>
        <a:off x="0" y="3765688"/>
        <a:ext cx="6795904" cy="940732"/>
      </dsp:txXfrm>
    </dsp:sp>
    <dsp:sp modelId="{1F6FF872-049C-4154-A726-957B5410B305}">
      <dsp:nvSpPr>
        <dsp:cNvPr id="0" name=""/>
        <dsp:cNvSpPr/>
      </dsp:nvSpPr>
      <dsp:spPr>
        <a:xfrm>
          <a:off x="0" y="4706420"/>
          <a:ext cx="6795904"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6AF66-41B4-4DAC-B3B1-6C3F7C19131B}">
      <dsp:nvSpPr>
        <dsp:cNvPr id="0" name=""/>
        <dsp:cNvSpPr/>
      </dsp:nvSpPr>
      <dsp:spPr>
        <a:xfrm>
          <a:off x="0" y="4706420"/>
          <a:ext cx="6795904" cy="9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s-EC" sz="2600" kern="1200"/>
            <a:t>5. ¿Cómo quiero sentirme?</a:t>
          </a:r>
          <a:endParaRPr lang="en-US" sz="2600" kern="1200"/>
        </a:p>
      </dsp:txBody>
      <dsp:txXfrm>
        <a:off x="0" y="4706420"/>
        <a:ext cx="6795904" cy="940732"/>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217D7D6-251C-44D5-B64F-A0B3F5C18A85}" type="datetime1">
              <a:rPr lang="es-ES" smtClean="0"/>
              <a:t>15/01/2025</a:t>
            </a:fld>
            <a:endParaRPr lang="es-ES" dirty="0"/>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93DC5CC5-B092-4F82-9CA1-2EAC984499F0}" type="datetime1">
              <a:rPr lang="es-ES" smtClean="0"/>
              <a:pPr/>
              <a:t>15/01/2025</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248183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41221E5-7225-48EB-A4EE-420E7BFCF705}" type="slidenum">
              <a:rPr kumimoji="0" lang="es-E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5900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9E268FF-E8D4-43AC-935E-2B84C100F0EB}" type="datetime1">
              <a:rPr lang="es-ES" smtClean="0"/>
              <a:t>15/01/2025</a:t>
            </a:fld>
            <a:endParaRPr lang="es-ES" dirty="0"/>
          </a:p>
        </p:txBody>
      </p:sp>
      <p:sp>
        <p:nvSpPr>
          <p:cNvPr id="5" name="Footer Placeholder 4"/>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5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77E49D-41AF-4AF7-BB7C-AFECDFAA1473}" type="datetime1">
              <a:rPr lang="es-ES" smtClean="0"/>
              <a:t>15/01/2025</a:t>
            </a:fld>
            <a:endParaRPr lang="es-ES" dirty="0"/>
          </a:p>
        </p:txBody>
      </p:sp>
      <p:sp>
        <p:nvSpPr>
          <p:cNvPr id="5" name="Footer Placeholder 4"/>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202911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C3D78FE-FF9D-4737-B843-E4DF78F355AB}" type="datetime1">
              <a:rPr lang="es-ES" smtClean="0"/>
              <a:t>15/01/2025</a:t>
            </a:fld>
            <a:endParaRPr lang="es-ES" dirty="0"/>
          </a:p>
        </p:txBody>
      </p:sp>
      <p:sp>
        <p:nvSpPr>
          <p:cNvPr id="5" name="Footer Placeholder 4"/>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278588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486CCC-42F1-4B44-8BCB-1C4C70675A19}" type="datetime1">
              <a:rPr lang="es-ES" smtClean="0"/>
              <a:t>15/01/2025</a:t>
            </a:fld>
            <a:endParaRPr lang="es-ES" dirty="0"/>
          </a:p>
        </p:txBody>
      </p:sp>
      <p:sp>
        <p:nvSpPr>
          <p:cNvPr id="5" name="Footer Placeholder 4"/>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74780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D67AA77-7510-4DD6-8A59-428189D1E5AD}" type="datetime1">
              <a:rPr lang="es-ES" smtClean="0"/>
              <a:t>15/01/2025</a:t>
            </a:fld>
            <a:endParaRPr lang="es-ES" dirty="0"/>
          </a:p>
        </p:txBody>
      </p:sp>
      <p:sp>
        <p:nvSpPr>
          <p:cNvPr id="5" name="Footer Placeholder 4"/>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58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3D593BB-82B2-4194-B700-1360B0EFD226}" type="datetime1">
              <a:rPr lang="es-ES" smtClean="0"/>
              <a:t>15/01/2025</a:t>
            </a:fld>
            <a:endParaRPr lang="es-ES" dirty="0"/>
          </a:p>
        </p:txBody>
      </p:sp>
      <p:sp>
        <p:nvSpPr>
          <p:cNvPr id="6" name="Footer Placeholder 5"/>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7" name="Slide Number Placeholder 6"/>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117170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6994" y="2582334"/>
            <a:ext cx="4936474"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6301" y="2582334"/>
            <a:ext cx="4936474"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8125FD2-CF14-4FD8-8FCB-32FCC502FEA6}" type="datetime1">
              <a:rPr lang="es-ES" smtClean="0"/>
              <a:t>15/01/2025</a:t>
            </a:fld>
            <a:endParaRPr lang="es-ES" dirty="0"/>
          </a:p>
        </p:txBody>
      </p:sp>
      <p:sp>
        <p:nvSpPr>
          <p:cNvPr id="8" name="Footer Placeholder 7"/>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9" name="Slide Number Placeholder 8"/>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181866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A12678C-EBF3-4696-AEF7-585363151F6C}" type="datetime1">
              <a:rPr lang="es-ES" smtClean="0"/>
              <a:t>15/01/2025</a:t>
            </a:fld>
            <a:endParaRPr lang="es-ES" dirty="0"/>
          </a:p>
        </p:txBody>
      </p:sp>
      <p:sp>
        <p:nvSpPr>
          <p:cNvPr id="4" name="Footer Placeholder 3"/>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5" name="Slide Number Placeholder 4"/>
          <p:cNvSpPr>
            <a:spLocks noGrp="1"/>
          </p:cNvSpPr>
          <p:nvPr>
            <p:ph type="sldNum" sz="quarter" idx="12"/>
          </p:nvPr>
        </p:nvSpPr>
        <p:spPr/>
        <p:txBody>
          <a:body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194940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3DE932-DDC5-4B58-A1AE-02EE47F15359}" type="datetime1">
              <a:rPr lang="es-ES" smtClean="0"/>
              <a:t>15/01/2025</a:t>
            </a:fld>
            <a:endParaRPr lang="es-ES" dirty="0"/>
          </a:p>
        </p:txBody>
      </p:sp>
      <p:sp>
        <p:nvSpPr>
          <p:cNvPr id="8" name="Footer Placeholder 7"/>
          <p:cNvSpPr>
            <a:spLocks noGrp="1"/>
          </p:cNvSpPr>
          <p:nvPr>
            <p:ph type="ftr" sz="quarter" idx="11"/>
          </p:nvPr>
        </p:nvSpPr>
        <p:spPr/>
        <p:txBody>
          <a:bodyPr/>
          <a:lstStyle>
            <a:lvl1pPr>
              <a:defRPr>
                <a:solidFill>
                  <a:srgbClr val="FFFFFF"/>
                </a:solidFill>
              </a:defRPr>
            </a:lvl1pPr>
          </a:lstStyle>
          <a:p>
            <a:pPr rtl="0"/>
            <a:r>
              <a:rPr lang="pt-BR" noProof="0"/>
              <a:t>Elaborado por: Ma. Isabel Ruiz (Coordinadora de la asignatura)</a:t>
            </a:r>
            <a:endParaRPr lang="es-ES" noProof="0" dirty="0"/>
          </a:p>
        </p:txBody>
      </p:sp>
      <p:sp>
        <p:nvSpPr>
          <p:cNvPr id="9" name="Slide Number Placeholder 8"/>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69007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5038F9AA-1A26-49AA-8080-E369577799AC}" type="datetime1">
              <a:rPr lang="es-ES" smtClean="0"/>
              <a:t>15/01/2025</a:t>
            </a:fld>
            <a:endParaRPr lang="es-ES" dirty="0"/>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pPr rtl="0"/>
            <a:r>
              <a:rPr lang="pt-BR" noProof="0"/>
              <a:t>Elaborado por: Ma. Isabel Ruiz (Coordinadora de la asignatura)</a:t>
            </a:r>
            <a:endParaRPr lang="es-E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rtl="0"/>
            <a:fld id="{7DC1BBB0-96F0-4077-A278-0F3FB5C104D3}" type="slidenum">
              <a:rPr lang="es-ES" noProof="0" smtClean="0"/>
              <a:t>‹Nº›</a:t>
            </a:fld>
            <a:endParaRPr lang="es-ES" noProof="0" dirty="0"/>
          </a:p>
        </p:txBody>
      </p:sp>
    </p:spTree>
    <p:extLst>
      <p:ext uri="{BB962C8B-B14F-4D97-AF65-F5344CB8AC3E}">
        <p14:creationId xmlns:p14="http://schemas.microsoft.com/office/powerpoint/2010/main" val="344605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7E525AC-44F1-45C1-BADD-E0183374A518}" type="datetime1">
              <a:rPr lang="es-ES" smtClean="0"/>
              <a:t>15/01/2025</a:t>
            </a:fld>
            <a:endParaRPr lang="es-ES" dirty="0"/>
          </a:p>
        </p:txBody>
      </p:sp>
      <p:sp>
        <p:nvSpPr>
          <p:cNvPr id="6" name="Footer Placeholder 5"/>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7" name="Slide Number Placeholder 6"/>
          <p:cNvSpPr>
            <a:spLocks noGrp="1"/>
          </p:cNvSpPr>
          <p:nvPr>
            <p:ph type="sldNum" sz="quarter" idx="12"/>
          </p:nvPr>
        </p:nvSpPr>
        <p:spPr/>
        <p:txBody>
          <a:body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26299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1D724DB1-880C-416B-82E1-59E699221199}" type="datetime1">
              <a:rPr lang="es-ES" smtClean="0"/>
              <a:t>15/01/2025</a:t>
            </a:fld>
            <a:endParaRPr lang="es-E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pPr rtl="0"/>
            <a:r>
              <a:rPr lang="pt-BR" noProof="0"/>
              <a:t>Elaborado por: Ma. Isabel Ruiz (Coordinadora de la asignatura)</a:t>
            </a:r>
            <a:endParaRPr lang="es-ES" noProof="0"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pPr rtl="0"/>
            <a:fld id="{7DC1BBB0-96F0-4077-A278-0F3FB5C104D3}" type="slidenum">
              <a:rPr lang="es-ES" noProof="0" smtClean="0"/>
              <a:pPr rtl="0"/>
              <a:t>‹Nº›</a:t>
            </a:fld>
            <a:endParaRPr lang="es-ES" noProof="0"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51080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tscovirtual.cordillera.edu.ec/mod/resource/view.php?id=764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tscovirtual.cordillera.edu.ec/mod/resource/view.php?id=7640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tscovirtual.cordillera.edu.ec/mod/resource/view.php?id=7640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tscovirtual.cordillera.edu.ec/mod/resource/view.php?id=764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6"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ítulo 2"/>
          <p:cNvSpPr>
            <a:spLocks noGrp="1"/>
          </p:cNvSpPr>
          <p:nvPr>
            <p:ph type="ctrTitle"/>
          </p:nvPr>
        </p:nvSpPr>
        <p:spPr>
          <a:xfrm>
            <a:off x="856637" y="1392392"/>
            <a:ext cx="10542034" cy="798072"/>
          </a:xfrm>
        </p:spPr>
        <p:txBody>
          <a:bodyPr rtlCol="0">
            <a:noAutofit/>
          </a:bodyPr>
          <a:lstStyle/>
          <a:p>
            <a:pPr algn="ctr" rtl="0"/>
            <a:r>
              <a:rPr lang="es-ES" sz="6000" b="1" dirty="0"/>
              <a:t>Inteligencia emocional en el aula</a:t>
            </a:r>
          </a:p>
        </p:txBody>
      </p:sp>
      <p:sp>
        <p:nvSpPr>
          <p:cNvPr id="9"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6" y="4953000"/>
            <a:ext cx="12185778"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ubtítulo 1"/>
          <p:cNvSpPr>
            <a:spLocks noGrp="1"/>
          </p:cNvSpPr>
          <p:nvPr>
            <p:ph type="subTitle" idx="1"/>
          </p:nvPr>
        </p:nvSpPr>
        <p:spPr>
          <a:xfrm>
            <a:off x="1099764" y="5225240"/>
            <a:ext cx="10055781" cy="1143000"/>
          </a:xfrm>
        </p:spPr>
        <p:txBody>
          <a:bodyPr rtlCol="0">
            <a:normAutofit/>
          </a:bodyPr>
          <a:lstStyle/>
          <a:p>
            <a:pPr algn="just"/>
            <a:r>
              <a:rPr lang="es-EC" sz="2400" b="1">
                <a:solidFill>
                  <a:schemeClr val="bg1"/>
                </a:solidFill>
              </a:rPr>
              <a:t>Materia Transversal</a:t>
            </a:r>
            <a:endParaRPr lang="es-EC" sz="2400" b="1" dirty="0">
              <a:solidFill>
                <a:schemeClr val="bg1"/>
              </a:solidFill>
            </a:endParaRPr>
          </a:p>
          <a:p>
            <a:pPr rtl="0"/>
            <a:endParaRPr lang="es-ES" dirty="0">
              <a:solidFill>
                <a:srgbClr val="FFFFFF"/>
              </a:solidFill>
            </a:endParaRPr>
          </a:p>
        </p:txBody>
      </p:sp>
      <p:sp>
        <p:nvSpPr>
          <p:cNvPr id="11"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6" y="4906176"/>
            <a:ext cx="12185778"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Imagen 12" descr="C:\Users\jose.cortes\AppData\Local\Microsoft\Windows\INetCache\Content.Outlook\M75HJEHQ\logohorizontal.png">
            <a:extLst>
              <a:ext uri="{FF2B5EF4-FFF2-40B4-BE49-F238E27FC236}">
                <a16:creationId xmlns:a16="http://schemas.microsoft.com/office/drawing/2014/main" id="{5AAD0343-539C-43D1-A78E-BD409DE0FE2D}"/>
              </a:ext>
            </a:extLst>
          </p:cNvPr>
          <p:cNvPicPr/>
          <p:nvPr/>
        </p:nvPicPr>
        <p:blipFill>
          <a:blip r:embed="rId3"/>
          <a:stretch>
            <a:fillRect/>
          </a:stretch>
        </p:blipFill>
        <p:spPr bwMode="auto">
          <a:xfrm>
            <a:off x="333772" y="295627"/>
            <a:ext cx="2304256" cy="841709"/>
          </a:xfrm>
          <a:prstGeom prst="rect">
            <a:avLst/>
          </a:prstGeom>
          <a:noFill/>
          <a:ln w="9525">
            <a:noFill/>
            <a:miter lim="800000"/>
            <a:headEnd/>
            <a:tailEnd/>
          </a:ln>
        </p:spPr>
      </p:pic>
      <p:pic>
        <p:nvPicPr>
          <p:cNvPr id="1026" name="Picture 2" descr="Resultado de imagen para INTELIGENCIA EMOCIONAL">
            <a:extLst>
              <a:ext uri="{FF2B5EF4-FFF2-40B4-BE49-F238E27FC236}">
                <a16:creationId xmlns:a16="http://schemas.microsoft.com/office/drawing/2014/main" id="{966367B8-E90A-426E-A563-E7B45CCB3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188" y="2378471"/>
            <a:ext cx="3270927" cy="228906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CB3309F6-2411-484B-A58B-7589973E3B85}"/>
              </a:ext>
            </a:extLst>
          </p:cNvPr>
          <p:cNvSpPr/>
          <p:nvPr/>
        </p:nvSpPr>
        <p:spPr>
          <a:xfrm>
            <a:off x="9747307" y="5715000"/>
            <a:ext cx="2423939" cy="1143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b="1" i="1" dirty="0">
              <a:solidFill>
                <a:schemeClr val="tx1"/>
              </a:solidFill>
            </a:endParaRPr>
          </a:p>
        </p:txBody>
      </p:sp>
      <p:sp>
        <p:nvSpPr>
          <p:cNvPr id="5" name="Marcador de pie de página 4">
            <a:extLst>
              <a:ext uri="{FF2B5EF4-FFF2-40B4-BE49-F238E27FC236}">
                <a16:creationId xmlns:a16="http://schemas.microsoft.com/office/drawing/2014/main" id="{BA3A1C67-F678-4BAD-879C-A7504D9D4A4B}"/>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4CE3AD-C754-4F1E-A76F-1EDDF7179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7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FBC3595-E68D-4F51-A128-2D0089C35D4A}"/>
              </a:ext>
            </a:extLst>
          </p:cNvPr>
          <p:cNvSpPr>
            <a:spLocks noGrp="1"/>
          </p:cNvSpPr>
          <p:nvPr>
            <p:ph type="title"/>
          </p:nvPr>
        </p:nvSpPr>
        <p:spPr>
          <a:xfrm>
            <a:off x="781673" y="643467"/>
            <a:ext cx="3466666" cy="5571066"/>
          </a:xfrm>
        </p:spPr>
        <p:txBody>
          <a:bodyPr anchor="ctr">
            <a:normAutofit/>
          </a:bodyPr>
          <a:lstStyle/>
          <a:p>
            <a:r>
              <a:rPr lang="es-EC" sz="4000" dirty="0">
                <a:solidFill>
                  <a:srgbClr val="FFFFFF"/>
                </a:solidFill>
              </a:rPr>
              <a:t>Segunda parte:</a:t>
            </a:r>
          </a:p>
        </p:txBody>
      </p:sp>
      <p:sp>
        <p:nvSpPr>
          <p:cNvPr id="11" name="Rectangle 10">
            <a:extLst>
              <a:ext uri="{FF2B5EF4-FFF2-40B4-BE49-F238E27FC236}">
                <a16:creationId xmlns:a16="http://schemas.microsoft.com/office/drawing/2014/main" id="{D238B743-4443-4735-BFC2-B514F6409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77780" y="0"/>
            <a:ext cx="761104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3F913D71-4EBE-4833-9A0A-4A8330F7E757}"/>
              </a:ext>
            </a:extLst>
          </p:cNvPr>
          <p:cNvSpPr>
            <a:spLocks noGrp="1"/>
          </p:cNvSpPr>
          <p:nvPr>
            <p:ph idx="1"/>
          </p:nvPr>
        </p:nvSpPr>
        <p:spPr>
          <a:xfrm>
            <a:off x="5122871" y="643467"/>
            <a:ext cx="6102698" cy="5571065"/>
          </a:xfrm>
        </p:spPr>
        <p:txBody>
          <a:bodyPr anchor="ctr">
            <a:normAutofit/>
          </a:bodyPr>
          <a:lstStyle/>
          <a:p>
            <a:r>
              <a:rPr lang="es-EC" sz="2400" dirty="0">
                <a:solidFill>
                  <a:srgbClr val="FFFFFF"/>
                </a:solidFill>
              </a:rPr>
              <a:t>1. Las personas que tienen más de 20 emociones deben levantar la mano, si nadie tiene más de 20, las que tengan más de 15 o más de 10.</a:t>
            </a:r>
          </a:p>
          <a:p>
            <a:r>
              <a:rPr lang="es-EC" sz="2400" dirty="0">
                <a:solidFill>
                  <a:srgbClr val="FFFFFF"/>
                </a:solidFill>
              </a:rPr>
              <a:t>2. Las tres personas con más palabras deberán leer su listado y los demás compañeros dirán si creen que todas las palabras del listado son en realidad emociones. Si alguien no tiene claro alguna de las palabras que escucha puede pedirle un ejemplo a quien escribió de ante qué situaciones se siente esa emoción.</a:t>
            </a:r>
          </a:p>
          <a:p>
            <a:r>
              <a:rPr lang="es-EC" sz="2400" dirty="0">
                <a:solidFill>
                  <a:srgbClr val="FFFFFF"/>
                </a:solidFill>
              </a:rPr>
              <a:t>3. Se reconoce quien fue el ganador de este concurso pero sobre todo autoevaluamos ¿cómo está mi vocabulario emocional?</a:t>
            </a:r>
          </a:p>
        </p:txBody>
      </p:sp>
      <p:sp>
        <p:nvSpPr>
          <p:cNvPr id="4" name="Marcador de pie de página 3">
            <a:extLst>
              <a:ext uri="{FF2B5EF4-FFF2-40B4-BE49-F238E27FC236}">
                <a16:creationId xmlns:a16="http://schemas.microsoft.com/office/drawing/2014/main" id="{E0E03F7D-96FD-4DB3-9C93-B37723EDF87C}"/>
              </a:ext>
            </a:extLst>
          </p:cNvPr>
          <p:cNvSpPr>
            <a:spLocks noGrp="1"/>
          </p:cNvSpPr>
          <p:nvPr>
            <p:ph type="ftr" sz="quarter" idx="11"/>
          </p:nvPr>
        </p:nvSpPr>
        <p:spPr>
          <a:xfrm>
            <a:off x="5122871" y="6459785"/>
            <a:ext cx="5151513" cy="365125"/>
          </a:xfrm>
        </p:spPr>
        <p:txBody>
          <a:bodyPr>
            <a:normAutofit/>
          </a:bodyPr>
          <a:lstStyle/>
          <a:p>
            <a:pPr algn="l" rtl="0">
              <a:spcAft>
                <a:spcPts val="600"/>
              </a:spcAft>
            </a:pPr>
            <a:r>
              <a:rPr lang="pt-BR" noProof="0"/>
              <a:t>Elaborado por: Ma. Isabel Ruiz (Coordinadora de la asignatura)</a:t>
            </a:r>
            <a:endParaRPr lang="es-ES" noProof="0"/>
          </a:p>
        </p:txBody>
      </p:sp>
    </p:spTree>
    <p:extLst>
      <p:ext uri="{BB962C8B-B14F-4D97-AF65-F5344CB8AC3E}">
        <p14:creationId xmlns:p14="http://schemas.microsoft.com/office/powerpoint/2010/main" val="266272772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A13EA83-13EB-4F08-9ED4-A8DBEC76E690}"/>
              </a:ext>
            </a:extLst>
          </p:cNvPr>
          <p:cNvSpPr>
            <a:spLocks noGrp="1"/>
          </p:cNvSpPr>
          <p:nvPr>
            <p:ph type="title"/>
          </p:nvPr>
        </p:nvSpPr>
        <p:spPr>
          <a:xfrm>
            <a:off x="492241" y="516835"/>
            <a:ext cx="3084041" cy="5772840"/>
          </a:xfrm>
        </p:spPr>
        <p:txBody>
          <a:bodyPr anchor="ctr">
            <a:normAutofit/>
          </a:bodyPr>
          <a:lstStyle/>
          <a:p>
            <a:r>
              <a:rPr lang="es-EC" sz="3600">
                <a:solidFill>
                  <a:srgbClr val="FFFFFF"/>
                </a:solidFill>
              </a:rPr>
              <a:t>Vocabulario emocional</a:t>
            </a:r>
          </a:p>
        </p:txBody>
      </p:sp>
      <p:sp>
        <p:nvSpPr>
          <p:cNvPr id="78" name="Rectangle 77">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BB2CC673-AF9D-488D-A622-B4D5730768A8}"/>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graphicFrame>
        <p:nvGraphicFramePr>
          <p:cNvPr id="5126" name="Marcador de contenido 2">
            <a:extLst>
              <a:ext uri="{FF2B5EF4-FFF2-40B4-BE49-F238E27FC236}">
                <a16:creationId xmlns:a16="http://schemas.microsoft.com/office/drawing/2014/main" id="{B5649BAE-0784-4640-A48B-E2A0D2B1EF39}"/>
              </a:ext>
            </a:extLst>
          </p:cNvPr>
          <p:cNvGraphicFramePr>
            <a:graphicFrameLocks noGrp="1"/>
          </p:cNvGraphicFramePr>
          <p:nvPr>
            <p:ph idx="1"/>
            <p:extLst>
              <p:ext uri="{D42A27DB-BD31-4B8C-83A1-F6EECF244321}">
                <p14:modId xmlns:p14="http://schemas.microsoft.com/office/powerpoint/2010/main" val="1207470899"/>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2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22C89EC-D11D-43CF-9D07-8178D992DD48}"/>
              </a:ext>
            </a:extLst>
          </p:cNvPr>
          <p:cNvSpPr>
            <a:spLocks noGrp="1"/>
          </p:cNvSpPr>
          <p:nvPr>
            <p:ph type="title"/>
          </p:nvPr>
        </p:nvSpPr>
        <p:spPr>
          <a:xfrm>
            <a:off x="492241" y="459685"/>
            <a:ext cx="3084041" cy="5772840"/>
          </a:xfrm>
        </p:spPr>
        <p:txBody>
          <a:bodyPr anchor="ctr">
            <a:normAutofit/>
          </a:bodyPr>
          <a:lstStyle/>
          <a:p>
            <a:r>
              <a:rPr lang="es-EC" sz="3600" dirty="0">
                <a:solidFill>
                  <a:srgbClr val="FFFFFF"/>
                </a:solidFill>
              </a:rPr>
              <a:t>Aprende a “etiquetar” emociones:</a:t>
            </a:r>
          </a:p>
        </p:txBody>
      </p:sp>
      <p:sp>
        <p:nvSpPr>
          <p:cNvPr id="14" name="Rectangle 13">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9892E721-E425-42B8-8425-6107F93B7FAD}"/>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graphicFrame>
        <p:nvGraphicFramePr>
          <p:cNvPr id="5" name="Marcador de contenido 4">
            <a:extLst>
              <a:ext uri="{FF2B5EF4-FFF2-40B4-BE49-F238E27FC236}">
                <a16:creationId xmlns:a16="http://schemas.microsoft.com/office/drawing/2014/main" id="{36874DB9-528C-4BC0-987A-DA0C21D510EA}"/>
              </a:ext>
            </a:extLst>
          </p:cNvPr>
          <p:cNvGraphicFramePr>
            <a:graphicFrameLocks noGrp="1"/>
          </p:cNvGraphicFramePr>
          <p:nvPr>
            <p:ph idx="1"/>
            <p:extLst>
              <p:ext uri="{D42A27DB-BD31-4B8C-83A1-F6EECF244321}">
                <p14:modId xmlns:p14="http://schemas.microsoft.com/office/powerpoint/2010/main" val="2051673637"/>
              </p:ext>
            </p:extLst>
          </p:nvPr>
        </p:nvGraphicFramePr>
        <p:xfrm>
          <a:off x="5746533" y="692696"/>
          <a:ext cx="4793085" cy="4808760"/>
        </p:xfrm>
        <a:graphic>
          <a:graphicData uri="http://schemas.openxmlformats.org/drawingml/2006/table">
            <a:tbl>
              <a:tblPr firstRow="1" bandRow="1">
                <a:tableStyleId>{C083E6E3-FA7D-4D7B-A595-EF9225AFEA82}</a:tableStyleId>
              </a:tblPr>
              <a:tblGrid>
                <a:gridCol w="4793085">
                  <a:extLst>
                    <a:ext uri="{9D8B030D-6E8A-4147-A177-3AD203B41FA5}">
                      <a16:colId xmlns:a16="http://schemas.microsoft.com/office/drawing/2014/main" val="1867883771"/>
                    </a:ext>
                  </a:extLst>
                </a:gridCol>
              </a:tblGrid>
              <a:tr h="480876">
                <a:tc>
                  <a:txBody>
                    <a:bodyPr/>
                    <a:lstStyle/>
                    <a:p>
                      <a:pPr algn="ctr" fontAlgn="b"/>
                      <a:r>
                        <a:rPr lang="es-EC" sz="2400" b="1" u="none" strike="noStrike" dirty="0">
                          <a:solidFill>
                            <a:srgbClr val="000000"/>
                          </a:solidFill>
                          <a:effectLst/>
                        </a:rPr>
                        <a:t>FELICIDAD</a:t>
                      </a:r>
                      <a:endParaRPr lang="es-EC" sz="2400" b="1"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517388710"/>
                  </a:ext>
                </a:extLst>
              </a:tr>
              <a:tr h="480876">
                <a:tc>
                  <a:txBody>
                    <a:bodyPr/>
                    <a:lstStyle/>
                    <a:p>
                      <a:pPr algn="l" fontAlgn="b"/>
                      <a:r>
                        <a:rPr lang="es-EC" sz="2400" b="0" u="none" strike="noStrike" dirty="0">
                          <a:solidFill>
                            <a:srgbClr val="000000"/>
                          </a:solidFill>
                          <a:effectLst/>
                        </a:rPr>
                        <a:t>Dicha</a:t>
                      </a:r>
                      <a:endParaRPr lang="es-EC" sz="2400" b="0"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3150665418"/>
                  </a:ext>
                </a:extLst>
              </a:tr>
              <a:tr h="480876">
                <a:tc>
                  <a:txBody>
                    <a:bodyPr/>
                    <a:lstStyle/>
                    <a:p>
                      <a:pPr algn="l" fontAlgn="b"/>
                      <a:r>
                        <a:rPr lang="es-EC" sz="2400" b="0" u="none" strike="noStrike" dirty="0">
                          <a:solidFill>
                            <a:srgbClr val="000000"/>
                          </a:solidFill>
                          <a:effectLst/>
                        </a:rPr>
                        <a:t>Consuelo</a:t>
                      </a:r>
                      <a:endParaRPr lang="es-EC" sz="2400" b="0"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721727746"/>
                  </a:ext>
                </a:extLst>
              </a:tr>
              <a:tr h="480876">
                <a:tc>
                  <a:txBody>
                    <a:bodyPr/>
                    <a:lstStyle/>
                    <a:p>
                      <a:pPr algn="l" fontAlgn="b"/>
                      <a:r>
                        <a:rPr lang="es-EC" sz="2400" b="0" u="none" strike="noStrike">
                          <a:solidFill>
                            <a:srgbClr val="000000"/>
                          </a:solidFill>
                          <a:effectLst/>
                        </a:rPr>
                        <a:t>Inspiración </a:t>
                      </a:r>
                      <a:endParaRPr lang="es-EC" sz="2400" b="0" i="0" u="none" strike="noStrike">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312274170"/>
                  </a:ext>
                </a:extLst>
              </a:tr>
              <a:tr h="480876">
                <a:tc>
                  <a:txBody>
                    <a:bodyPr/>
                    <a:lstStyle/>
                    <a:p>
                      <a:pPr algn="l" fontAlgn="b"/>
                      <a:r>
                        <a:rPr lang="es-EC" sz="2400" b="0" u="none" strike="noStrike">
                          <a:solidFill>
                            <a:srgbClr val="000000"/>
                          </a:solidFill>
                          <a:effectLst/>
                        </a:rPr>
                        <a:t>Optimismo</a:t>
                      </a:r>
                      <a:endParaRPr lang="es-EC" sz="2400" b="0" i="0" u="none" strike="noStrike">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2742701146"/>
                  </a:ext>
                </a:extLst>
              </a:tr>
              <a:tr h="480876">
                <a:tc>
                  <a:txBody>
                    <a:bodyPr/>
                    <a:lstStyle/>
                    <a:p>
                      <a:pPr algn="l" fontAlgn="b"/>
                      <a:r>
                        <a:rPr lang="es-EC" sz="2400" b="0" u="none" strike="noStrike" dirty="0">
                          <a:solidFill>
                            <a:srgbClr val="000000"/>
                          </a:solidFill>
                          <a:effectLst/>
                        </a:rPr>
                        <a:t>Gozo</a:t>
                      </a:r>
                      <a:endParaRPr lang="es-EC" sz="2400" b="0"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2809850592"/>
                  </a:ext>
                </a:extLst>
              </a:tr>
              <a:tr h="480876">
                <a:tc>
                  <a:txBody>
                    <a:bodyPr/>
                    <a:lstStyle/>
                    <a:p>
                      <a:pPr algn="l" fontAlgn="b"/>
                      <a:r>
                        <a:rPr lang="es-EC" sz="2400" b="0" u="none" strike="noStrike">
                          <a:solidFill>
                            <a:srgbClr val="000000"/>
                          </a:solidFill>
                          <a:effectLst/>
                        </a:rPr>
                        <a:t>Bienestar</a:t>
                      </a:r>
                      <a:endParaRPr lang="es-EC" sz="2400" b="0" i="0" u="none" strike="noStrike">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2414951232"/>
                  </a:ext>
                </a:extLst>
              </a:tr>
              <a:tr h="480876">
                <a:tc>
                  <a:txBody>
                    <a:bodyPr/>
                    <a:lstStyle/>
                    <a:p>
                      <a:pPr algn="l" fontAlgn="b"/>
                      <a:r>
                        <a:rPr lang="es-EC" sz="2400" b="0" u="none" strike="noStrike">
                          <a:solidFill>
                            <a:srgbClr val="000000"/>
                          </a:solidFill>
                          <a:effectLst/>
                        </a:rPr>
                        <a:t>Disfrute</a:t>
                      </a:r>
                      <a:endParaRPr lang="es-EC" sz="2400" b="0" i="0" u="none" strike="noStrike">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912683824"/>
                  </a:ext>
                </a:extLst>
              </a:tr>
              <a:tr h="480876">
                <a:tc>
                  <a:txBody>
                    <a:bodyPr/>
                    <a:lstStyle/>
                    <a:p>
                      <a:pPr algn="l" fontAlgn="b"/>
                      <a:r>
                        <a:rPr lang="es-EC" sz="2400" b="0" u="none" strike="noStrike" dirty="0">
                          <a:solidFill>
                            <a:srgbClr val="000000"/>
                          </a:solidFill>
                          <a:effectLst/>
                        </a:rPr>
                        <a:t>Ilusión</a:t>
                      </a:r>
                      <a:endParaRPr lang="es-EC" sz="2400" b="0"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1065824779"/>
                  </a:ext>
                </a:extLst>
              </a:tr>
              <a:tr h="480876">
                <a:tc>
                  <a:txBody>
                    <a:bodyPr/>
                    <a:lstStyle/>
                    <a:p>
                      <a:pPr algn="l" fontAlgn="b"/>
                      <a:r>
                        <a:rPr lang="es-EC" sz="2400" b="0" u="none" strike="noStrike" dirty="0">
                          <a:solidFill>
                            <a:srgbClr val="000000"/>
                          </a:solidFill>
                          <a:effectLst/>
                        </a:rPr>
                        <a:t>Regocijo</a:t>
                      </a:r>
                      <a:endParaRPr lang="es-EC" sz="2400" b="0" i="0" u="none" strike="noStrike" dirty="0">
                        <a:solidFill>
                          <a:srgbClr val="000000"/>
                        </a:solidFill>
                        <a:effectLst/>
                        <a:latin typeface="Calibri" panose="020F0502020204030204" pitchFamily="34" charset="0"/>
                      </a:endParaRPr>
                    </a:p>
                  </a:txBody>
                  <a:tcPr marL="12510" marR="12510" marT="12510" marB="60047" anchor="b"/>
                </a:tc>
                <a:extLst>
                  <a:ext uri="{0D108BD9-81ED-4DB2-BD59-A6C34878D82A}">
                    <a16:rowId xmlns:a16="http://schemas.microsoft.com/office/drawing/2014/main" val="941923893"/>
                  </a:ext>
                </a:extLst>
              </a:tr>
            </a:tbl>
          </a:graphicData>
        </a:graphic>
      </p:graphicFrame>
      <p:pic>
        <p:nvPicPr>
          <p:cNvPr id="1026" name="Picture 2">
            <a:extLst>
              <a:ext uri="{FF2B5EF4-FFF2-40B4-BE49-F238E27FC236}">
                <a16:creationId xmlns:a16="http://schemas.microsoft.com/office/drawing/2014/main" id="{92D7BC02-4483-45A3-8DCB-BF635E9D6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841" y="4365104"/>
            <a:ext cx="10287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22C89EC-D11D-43CF-9D07-8178D992DD48}"/>
              </a:ext>
            </a:extLst>
          </p:cNvPr>
          <p:cNvSpPr>
            <a:spLocks noGrp="1"/>
          </p:cNvSpPr>
          <p:nvPr>
            <p:ph type="title"/>
          </p:nvPr>
        </p:nvSpPr>
        <p:spPr>
          <a:xfrm>
            <a:off x="492241" y="605896"/>
            <a:ext cx="3084041" cy="5646208"/>
          </a:xfrm>
        </p:spPr>
        <p:txBody>
          <a:bodyPr anchor="ctr">
            <a:normAutofit/>
          </a:bodyPr>
          <a:lstStyle/>
          <a:p>
            <a:r>
              <a:rPr lang="es-EC" sz="3600">
                <a:solidFill>
                  <a:srgbClr val="FFFFFF"/>
                </a:solidFill>
              </a:rPr>
              <a:t>Aprende a “etiquetar” emociones:</a:t>
            </a:r>
          </a:p>
        </p:txBody>
      </p:sp>
      <p:sp>
        <p:nvSpPr>
          <p:cNvPr id="23"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6" name="Marcador de contenido 15">
            <a:extLst>
              <a:ext uri="{FF2B5EF4-FFF2-40B4-BE49-F238E27FC236}">
                <a16:creationId xmlns:a16="http://schemas.microsoft.com/office/drawing/2014/main" id="{4144D218-24F1-46A6-9E82-53035E716AFB}"/>
              </a:ext>
            </a:extLst>
          </p:cNvPr>
          <p:cNvGraphicFramePr>
            <a:graphicFrameLocks noGrp="1"/>
          </p:cNvGraphicFramePr>
          <p:nvPr>
            <p:ph idx="1"/>
            <p:extLst>
              <p:ext uri="{D42A27DB-BD31-4B8C-83A1-F6EECF244321}">
                <p14:modId xmlns:p14="http://schemas.microsoft.com/office/powerpoint/2010/main" val="176497448"/>
              </p:ext>
            </p:extLst>
          </p:nvPr>
        </p:nvGraphicFramePr>
        <p:xfrm>
          <a:off x="4346401" y="188640"/>
          <a:ext cx="2332091" cy="3298239"/>
        </p:xfrm>
        <a:graphic>
          <a:graphicData uri="http://schemas.openxmlformats.org/drawingml/2006/table">
            <a:tbl>
              <a:tblPr>
                <a:tableStyleId>{C083E6E3-FA7D-4D7B-A595-EF9225AFEA82}</a:tableStyleId>
              </a:tblPr>
              <a:tblGrid>
                <a:gridCol w="2332091">
                  <a:extLst>
                    <a:ext uri="{9D8B030D-6E8A-4147-A177-3AD203B41FA5}">
                      <a16:colId xmlns:a16="http://schemas.microsoft.com/office/drawing/2014/main" val="1719296709"/>
                    </a:ext>
                  </a:extLst>
                </a:gridCol>
              </a:tblGrid>
              <a:tr h="293320">
                <a:tc>
                  <a:txBody>
                    <a:bodyPr/>
                    <a:lstStyle/>
                    <a:p>
                      <a:pPr algn="ctr" fontAlgn="b"/>
                      <a:r>
                        <a:rPr lang="es-EC" sz="1800" b="1" u="none" strike="noStrike" dirty="0">
                          <a:solidFill>
                            <a:srgbClr val="000000"/>
                          </a:solidFill>
                          <a:effectLst/>
                        </a:rPr>
                        <a:t>MIEDO</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26059603"/>
                  </a:ext>
                </a:extLst>
              </a:tr>
              <a:tr h="293320">
                <a:tc>
                  <a:txBody>
                    <a:bodyPr/>
                    <a:lstStyle/>
                    <a:p>
                      <a:pPr algn="l" fontAlgn="b"/>
                      <a:r>
                        <a:rPr lang="es-EC" sz="1800" b="0" u="none" strike="noStrike" dirty="0">
                          <a:solidFill>
                            <a:srgbClr val="000000"/>
                          </a:solidFill>
                          <a:effectLst/>
                        </a:rPr>
                        <a:t>Amenaza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00452552"/>
                  </a:ext>
                </a:extLst>
              </a:tr>
              <a:tr h="293320">
                <a:tc>
                  <a:txBody>
                    <a:bodyPr/>
                    <a:lstStyle/>
                    <a:p>
                      <a:pPr algn="l" fontAlgn="b"/>
                      <a:r>
                        <a:rPr lang="es-EC" sz="1800" b="0" u="none" strike="noStrike" dirty="0">
                          <a:solidFill>
                            <a:srgbClr val="000000"/>
                          </a:solidFill>
                          <a:effectLst/>
                        </a:rPr>
                        <a:t>Temor</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06024477"/>
                  </a:ext>
                </a:extLst>
              </a:tr>
              <a:tr h="293320">
                <a:tc>
                  <a:txBody>
                    <a:bodyPr/>
                    <a:lstStyle/>
                    <a:p>
                      <a:pPr algn="l" fontAlgn="b"/>
                      <a:r>
                        <a:rPr lang="es-EC" sz="1800" b="0" u="none" strike="noStrike" dirty="0">
                          <a:solidFill>
                            <a:srgbClr val="000000"/>
                          </a:solidFill>
                          <a:effectLst/>
                        </a:rPr>
                        <a:t>Intimidación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34274416"/>
                  </a:ext>
                </a:extLst>
              </a:tr>
              <a:tr h="293320">
                <a:tc>
                  <a:txBody>
                    <a:bodyPr/>
                    <a:lstStyle/>
                    <a:p>
                      <a:pPr algn="l" fontAlgn="b"/>
                      <a:r>
                        <a:rPr lang="es-EC" sz="1800" b="0" u="none" strike="noStrike" dirty="0">
                          <a:solidFill>
                            <a:srgbClr val="000000"/>
                          </a:solidFill>
                          <a:effectLst/>
                        </a:rPr>
                        <a:t>Inseguridad</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95922828"/>
                  </a:ext>
                </a:extLst>
              </a:tr>
              <a:tr h="332154">
                <a:tc>
                  <a:txBody>
                    <a:bodyPr/>
                    <a:lstStyle/>
                    <a:p>
                      <a:pPr algn="l" fontAlgn="b"/>
                      <a:r>
                        <a:rPr lang="es-EC" sz="1800" b="0" u="none" strike="noStrike" dirty="0">
                          <a:solidFill>
                            <a:srgbClr val="000000"/>
                          </a:solidFill>
                          <a:effectLst/>
                        </a:rPr>
                        <a:t>Pavor</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32923362"/>
                  </a:ext>
                </a:extLst>
              </a:tr>
              <a:tr h="293320">
                <a:tc>
                  <a:txBody>
                    <a:bodyPr/>
                    <a:lstStyle/>
                    <a:p>
                      <a:pPr algn="l" fontAlgn="b"/>
                      <a:r>
                        <a:rPr lang="es-EC" sz="1800" b="0" u="none" strike="noStrike" dirty="0">
                          <a:solidFill>
                            <a:srgbClr val="000000"/>
                          </a:solidFill>
                          <a:effectLst/>
                        </a:rPr>
                        <a:t>Desconfianza </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01728809"/>
                  </a:ext>
                </a:extLst>
              </a:tr>
              <a:tr h="293320">
                <a:tc>
                  <a:txBody>
                    <a:bodyPr/>
                    <a:lstStyle/>
                    <a:p>
                      <a:pPr algn="l" fontAlgn="b"/>
                      <a:r>
                        <a:rPr lang="es-EC" sz="1800" b="0" u="none" strike="noStrike" dirty="0">
                          <a:solidFill>
                            <a:srgbClr val="000000"/>
                          </a:solidFill>
                          <a:effectLst/>
                        </a:rPr>
                        <a:t>Espanto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749162145"/>
                  </a:ext>
                </a:extLst>
              </a:tr>
              <a:tr h="293320">
                <a:tc>
                  <a:txBody>
                    <a:bodyPr/>
                    <a:lstStyle/>
                    <a:p>
                      <a:pPr algn="l" fontAlgn="b"/>
                      <a:r>
                        <a:rPr lang="es-EC" sz="1800" b="0" u="none" strike="noStrike" dirty="0">
                          <a:solidFill>
                            <a:srgbClr val="000000"/>
                          </a:solidFill>
                          <a:effectLst/>
                        </a:rPr>
                        <a:t>Acobardamiento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25273275"/>
                  </a:ext>
                </a:extLst>
              </a:tr>
              <a:tr h="166022">
                <a:tc>
                  <a:txBody>
                    <a:bodyPr/>
                    <a:lstStyle/>
                    <a:p>
                      <a:pPr algn="l" fontAlgn="b"/>
                      <a:r>
                        <a:rPr lang="es-EC" sz="1800" b="0" u="none" strike="noStrike" dirty="0">
                          <a:solidFill>
                            <a:srgbClr val="000000"/>
                          </a:solidFill>
                          <a:effectLst/>
                        </a:rPr>
                        <a:t>Malestar</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03427562"/>
                  </a:ext>
                </a:extLst>
              </a:tr>
            </a:tbl>
          </a:graphicData>
        </a:graphic>
      </p:graphicFrame>
      <p:sp>
        <p:nvSpPr>
          <p:cNvPr id="4" name="Marcador de pie de página 3">
            <a:extLst>
              <a:ext uri="{FF2B5EF4-FFF2-40B4-BE49-F238E27FC236}">
                <a16:creationId xmlns:a16="http://schemas.microsoft.com/office/drawing/2014/main" id="{9892E721-E425-42B8-8425-6107F93B7FAD}"/>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graphicFrame>
        <p:nvGraphicFramePr>
          <p:cNvPr id="17" name="Tabla 16">
            <a:extLst>
              <a:ext uri="{FF2B5EF4-FFF2-40B4-BE49-F238E27FC236}">
                <a16:creationId xmlns:a16="http://schemas.microsoft.com/office/drawing/2014/main" id="{2332D7BF-1C4C-488F-A2C2-B5AD1ACD263F}"/>
              </a:ext>
            </a:extLst>
          </p:cNvPr>
          <p:cNvGraphicFramePr>
            <a:graphicFrameLocks noGrp="1"/>
          </p:cNvGraphicFramePr>
          <p:nvPr>
            <p:extLst>
              <p:ext uri="{D42A27DB-BD31-4B8C-83A1-F6EECF244321}">
                <p14:modId xmlns:p14="http://schemas.microsoft.com/office/powerpoint/2010/main" val="3789720373"/>
              </p:ext>
            </p:extLst>
          </p:nvPr>
        </p:nvGraphicFramePr>
        <p:xfrm>
          <a:off x="7212108" y="1628800"/>
          <a:ext cx="1789396" cy="3269112"/>
        </p:xfrm>
        <a:graphic>
          <a:graphicData uri="http://schemas.openxmlformats.org/drawingml/2006/table">
            <a:tbl>
              <a:tblPr>
                <a:tableStyleId>{C083E6E3-FA7D-4D7B-A595-EF9225AFEA82}</a:tableStyleId>
              </a:tblPr>
              <a:tblGrid>
                <a:gridCol w="1789396">
                  <a:extLst>
                    <a:ext uri="{9D8B030D-6E8A-4147-A177-3AD203B41FA5}">
                      <a16:colId xmlns:a16="http://schemas.microsoft.com/office/drawing/2014/main" val="3235330840"/>
                    </a:ext>
                  </a:extLst>
                </a:gridCol>
              </a:tblGrid>
              <a:tr h="408639">
                <a:tc>
                  <a:txBody>
                    <a:bodyPr/>
                    <a:lstStyle/>
                    <a:p>
                      <a:pPr algn="ctr" fontAlgn="b"/>
                      <a:r>
                        <a:rPr lang="es-EC" sz="1800" b="1" u="none" strike="noStrike" dirty="0">
                          <a:solidFill>
                            <a:srgbClr val="000000"/>
                          </a:solidFill>
                          <a:effectLst/>
                        </a:rPr>
                        <a:t>ENFADO</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10123095"/>
                  </a:ext>
                </a:extLst>
              </a:tr>
              <a:tr h="408639">
                <a:tc>
                  <a:txBody>
                    <a:bodyPr/>
                    <a:lstStyle/>
                    <a:p>
                      <a:pPr algn="l" fontAlgn="b"/>
                      <a:r>
                        <a:rPr lang="es-EC" sz="1800" b="0" u="none" strike="noStrike" dirty="0">
                          <a:solidFill>
                            <a:srgbClr val="000000"/>
                          </a:solidFill>
                          <a:effectLst/>
                        </a:rPr>
                        <a:t>Cólera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088257610"/>
                  </a:ext>
                </a:extLst>
              </a:tr>
              <a:tr h="408639">
                <a:tc>
                  <a:txBody>
                    <a:bodyPr/>
                    <a:lstStyle/>
                    <a:p>
                      <a:pPr algn="l" fontAlgn="b"/>
                      <a:r>
                        <a:rPr lang="es-EC" sz="1800" b="0" u="none" strike="noStrike">
                          <a:solidFill>
                            <a:srgbClr val="000000"/>
                          </a:solidFill>
                          <a:effectLst/>
                        </a:rPr>
                        <a:t>Ira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23350227"/>
                  </a:ext>
                </a:extLst>
              </a:tr>
              <a:tr h="408639">
                <a:tc>
                  <a:txBody>
                    <a:bodyPr/>
                    <a:lstStyle/>
                    <a:p>
                      <a:pPr algn="l" fontAlgn="b"/>
                      <a:r>
                        <a:rPr lang="es-EC" sz="1800" b="0" u="none" strike="noStrike">
                          <a:solidFill>
                            <a:srgbClr val="000000"/>
                          </a:solidFill>
                          <a:effectLst/>
                        </a:rPr>
                        <a:t>Furia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709147751"/>
                  </a:ext>
                </a:extLst>
              </a:tr>
              <a:tr h="408639">
                <a:tc>
                  <a:txBody>
                    <a:bodyPr/>
                    <a:lstStyle/>
                    <a:p>
                      <a:pPr algn="l" fontAlgn="b"/>
                      <a:r>
                        <a:rPr lang="es-EC" sz="1800" b="0" u="none" strike="noStrike">
                          <a:solidFill>
                            <a:srgbClr val="000000"/>
                          </a:solidFill>
                          <a:effectLst/>
                        </a:rPr>
                        <a:t>Hostilidad</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483454845"/>
                  </a:ext>
                </a:extLst>
              </a:tr>
              <a:tr h="408639">
                <a:tc>
                  <a:txBody>
                    <a:bodyPr/>
                    <a:lstStyle/>
                    <a:p>
                      <a:pPr algn="l" fontAlgn="b"/>
                      <a:r>
                        <a:rPr lang="es-EC" sz="1800" b="0" u="none" strike="noStrike" dirty="0">
                          <a:solidFill>
                            <a:srgbClr val="000000"/>
                          </a:solidFill>
                          <a:effectLst/>
                        </a:rPr>
                        <a:t>Frustración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58332470"/>
                  </a:ext>
                </a:extLst>
              </a:tr>
              <a:tr h="408639">
                <a:tc>
                  <a:txBody>
                    <a:bodyPr/>
                    <a:lstStyle/>
                    <a:p>
                      <a:pPr algn="l" fontAlgn="b"/>
                      <a:r>
                        <a:rPr lang="es-EC" sz="1800" b="0" u="none" strike="noStrike" dirty="0">
                          <a:solidFill>
                            <a:srgbClr val="000000"/>
                          </a:solidFill>
                          <a:effectLst/>
                        </a:rPr>
                        <a:t>Enervación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969073238"/>
                  </a:ext>
                </a:extLst>
              </a:tr>
              <a:tr h="408639">
                <a:tc>
                  <a:txBody>
                    <a:bodyPr/>
                    <a:lstStyle/>
                    <a:p>
                      <a:pPr algn="l" fontAlgn="b"/>
                      <a:r>
                        <a:rPr lang="es-EC" sz="1800" b="0" u="none" strike="noStrike" dirty="0">
                          <a:solidFill>
                            <a:srgbClr val="000000"/>
                          </a:solidFill>
                          <a:effectLst/>
                        </a:rPr>
                        <a:t>Resentimiento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18205396"/>
                  </a:ext>
                </a:extLst>
              </a:tr>
            </a:tbl>
          </a:graphicData>
        </a:graphic>
      </p:graphicFrame>
      <p:graphicFrame>
        <p:nvGraphicFramePr>
          <p:cNvPr id="18" name="Tabla 17">
            <a:extLst>
              <a:ext uri="{FF2B5EF4-FFF2-40B4-BE49-F238E27FC236}">
                <a16:creationId xmlns:a16="http://schemas.microsoft.com/office/drawing/2014/main" id="{2F16AEE0-A5DF-41FD-B390-995734FB6BCD}"/>
              </a:ext>
            </a:extLst>
          </p:cNvPr>
          <p:cNvGraphicFramePr>
            <a:graphicFrameLocks noGrp="1"/>
          </p:cNvGraphicFramePr>
          <p:nvPr>
            <p:extLst>
              <p:ext uri="{D42A27DB-BD31-4B8C-83A1-F6EECF244321}">
                <p14:modId xmlns:p14="http://schemas.microsoft.com/office/powerpoint/2010/main" val="3296431114"/>
              </p:ext>
            </p:extLst>
          </p:nvPr>
        </p:nvGraphicFramePr>
        <p:xfrm>
          <a:off x="9522137" y="2924944"/>
          <a:ext cx="1612900" cy="3600450"/>
        </p:xfrm>
        <a:graphic>
          <a:graphicData uri="http://schemas.openxmlformats.org/drawingml/2006/table">
            <a:tbl>
              <a:tblPr>
                <a:tableStyleId>{C083E6E3-FA7D-4D7B-A595-EF9225AFEA82}</a:tableStyleId>
              </a:tblPr>
              <a:tblGrid>
                <a:gridCol w="1612900">
                  <a:extLst>
                    <a:ext uri="{9D8B030D-6E8A-4147-A177-3AD203B41FA5}">
                      <a16:colId xmlns:a16="http://schemas.microsoft.com/office/drawing/2014/main" val="3069194315"/>
                    </a:ext>
                  </a:extLst>
                </a:gridCol>
              </a:tblGrid>
              <a:tr h="190500">
                <a:tc>
                  <a:txBody>
                    <a:bodyPr/>
                    <a:lstStyle/>
                    <a:p>
                      <a:pPr algn="ctr" fontAlgn="b"/>
                      <a:r>
                        <a:rPr lang="es-EC" sz="2000" b="1" u="none" strike="noStrike" dirty="0">
                          <a:solidFill>
                            <a:srgbClr val="000000"/>
                          </a:solidFill>
                          <a:effectLst/>
                        </a:rPr>
                        <a:t>ASCO</a:t>
                      </a:r>
                      <a:endParaRPr lang="es-EC" sz="20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48840588"/>
                  </a:ext>
                </a:extLst>
              </a:tr>
              <a:tr h="190500">
                <a:tc>
                  <a:txBody>
                    <a:bodyPr/>
                    <a:lstStyle/>
                    <a:p>
                      <a:pPr algn="l" fontAlgn="b"/>
                      <a:r>
                        <a:rPr lang="es-EC" sz="2000" b="0" u="none" strike="noStrike" dirty="0">
                          <a:solidFill>
                            <a:srgbClr val="000000"/>
                          </a:solidFill>
                          <a:effectLst/>
                        </a:rPr>
                        <a:t>Desprecio</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85711335"/>
                  </a:ext>
                </a:extLst>
              </a:tr>
              <a:tr h="190500">
                <a:tc>
                  <a:txBody>
                    <a:bodyPr/>
                    <a:lstStyle/>
                    <a:p>
                      <a:pPr algn="l" fontAlgn="b"/>
                      <a:r>
                        <a:rPr lang="es-EC" sz="2000" b="0" u="none" strike="noStrike" dirty="0">
                          <a:solidFill>
                            <a:srgbClr val="000000"/>
                          </a:solidFill>
                          <a:effectLst/>
                        </a:rPr>
                        <a:t>Rechazo</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34456164"/>
                  </a:ext>
                </a:extLst>
              </a:tr>
              <a:tr h="190500">
                <a:tc>
                  <a:txBody>
                    <a:bodyPr/>
                    <a:lstStyle/>
                    <a:p>
                      <a:pPr algn="l" fontAlgn="b"/>
                      <a:r>
                        <a:rPr lang="es-EC" sz="2000" b="0" u="none" strike="noStrike" dirty="0">
                          <a:solidFill>
                            <a:srgbClr val="000000"/>
                          </a:solidFill>
                          <a:effectLst/>
                        </a:rPr>
                        <a:t>Repudio</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92153873"/>
                  </a:ext>
                </a:extLst>
              </a:tr>
              <a:tr h="190500">
                <a:tc>
                  <a:txBody>
                    <a:bodyPr/>
                    <a:lstStyle/>
                    <a:p>
                      <a:pPr algn="l" fontAlgn="b"/>
                      <a:r>
                        <a:rPr lang="es-EC" sz="2000" b="0" u="none" strike="noStrike" dirty="0">
                          <a:solidFill>
                            <a:srgbClr val="000000"/>
                          </a:solidFill>
                          <a:effectLst/>
                        </a:rPr>
                        <a:t>Aversión</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761674155"/>
                  </a:ext>
                </a:extLst>
              </a:tr>
              <a:tr h="190500">
                <a:tc>
                  <a:txBody>
                    <a:bodyPr/>
                    <a:lstStyle/>
                    <a:p>
                      <a:pPr algn="l" fontAlgn="b"/>
                      <a:r>
                        <a:rPr lang="es-EC" sz="2000" b="0" u="none" strike="noStrike" dirty="0">
                          <a:solidFill>
                            <a:srgbClr val="000000"/>
                          </a:solidFill>
                          <a:effectLst/>
                        </a:rPr>
                        <a:t>Repugnancia</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8171181"/>
                  </a:ext>
                </a:extLst>
              </a:tr>
              <a:tr h="190500">
                <a:tc>
                  <a:txBody>
                    <a:bodyPr/>
                    <a:lstStyle/>
                    <a:p>
                      <a:pPr algn="l" fontAlgn="b"/>
                      <a:r>
                        <a:rPr lang="es-EC" sz="2000" b="0" u="none" strike="noStrike" dirty="0">
                          <a:solidFill>
                            <a:srgbClr val="000000"/>
                          </a:solidFill>
                          <a:effectLst/>
                        </a:rPr>
                        <a:t>Discriminación</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87284281"/>
                  </a:ext>
                </a:extLst>
              </a:tr>
              <a:tr h="190500">
                <a:tc>
                  <a:txBody>
                    <a:bodyPr/>
                    <a:lstStyle/>
                    <a:p>
                      <a:pPr algn="l" fontAlgn="b"/>
                      <a:r>
                        <a:rPr lang="es-EC" sz="2000" b="0" u="none" strike="noStrike" dirty="0">
                          <a:solidFill>
                            <a:srgbClr val="000000"/>
                          </a:solidFill>
                          <a:effectLst/>
                        </a:rPr>
                        <a:t>Intolerancia</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398328447"/>
                  </a:ext>
                </a:extLst>
              </a:tr>
              <a:tr h="190500">
                <a:tc>
                  <a:txBody>
                    <a:bodyPr/>
                    <a:lstStyle/>
                    <a:p>
                      <a:pPr algn="l" fontAlgn="b"/>
                      <a:r>
                        <a:rPr lang="es-EC" sz="2000" b="0" u="none" strike="noStrike" dirty="0">
                          <a:solidFill>
                            <a:srgbClr val="000000"/>
                          </a:solidFill>
                          <a:effectLst/>
                        </a:rPr>
                        <a:t>Desagrado</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61290245"/>
                  </a:ext>
                </a:extLst>
              </a:tr>
              <a:tr h="190500">
                <a:tc>
                  <a:txBody>
                    <a:bodyPr/>
                    <a:lstStyle/>
                    <a:p>
                      <a:pPr algn="l" fontAlgn="b"/>
                      <a:r>
                        <a:rPr lang="es-EC" sz="2000" b="0" u="none" strike="noStrike" dirty="0">
                          <a:solidFill>
                            <a:srgbClr val="000000"/>
                          </a:solidFill>
                          <a:effectLst/>
                        </a:rPr>
                        <a:t>Insensibilidad</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447935582"/>
                  </a:ext>
                </a:extLst>
              </a:tr>
            </a:tbl>
          </a:graphicData>
        </a:graphic>
      </p:graphicFrame>
      <p:pic>
        <p:nvPicPr>
          <p:cNvPr id="2054" name="Picture 6">
            <a:extLst>
              <a:ext uri="{FF2B5EF4-FFF2-40B4-BE49-F238E27FC236}">
                <a16:creationId xmlns:a16="http://schemas.microsoft.com/office/drawing/2014/main" id="{EE3C1C90-B88E-469F-AC90-215AF099B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4581128"/>
            <a:ext cx="1009650"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7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22C89EC-D11D-43CF-9D07-8178D992DD48}"/>
              </a:ext>
            </a:extLst>
          </p:cNvPr>
          <p:cNvSpPr>
            <a:spLocks noGrp="1"/>
          </p:cNvSpPr>
          <p:nvPr>
            <p:ph type="title"/>
          </p:nvPr>
        </p:nvSpPr>
        <p:spPr>
          <a:xfrm>
            <a:off x="492241" y="605896"/>
            <a:ext cx="3084041" cy="5646208"/>
          </a:xfrm>
        </p:spPr>
        <p:txBody>
          <a:bodyPr anchor="ctr">
            <a:normAutofit/>
          </a:bodyPr>
          <a:lstStyle/>
          <a:p>
            <a:r>
              <a:rPr lang="es-EC" sz="3600">
                <a:solidFill>
                  <a:srgbClr val="FFFFFF"/>
                </a:solidFill>
              </a:rPr>
              <a:t>Aprende a “etiquetar” emociones:</a:t>
            </a:r>
          </a:p>
        </p:txBody>
      </p:sp>
      <p:sp>
        <p:nvSpPr>
          <p:cNvPr id="23"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9892E721-E425-42B8-8425-6107F93B7FAD}"/>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pic>
        <p:nvPicPr>
          <p:cNvPr id="3075" name="Picture 3">
            <a:extLst>
              <a:ext uri="{FF2B5EF4-FFF2-40B4-BE49-F238E27FC236}">
                <a16:creationId xmlns:a16="http://schemas.microsoft.com/office/drawing/2014/main" id="{3E8D8A1B-AD63-4DAD-8C5F-4851083DF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894" y="4390824"/>
            <a:ext cx="1171575" cy="1276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Marcador de contenido 5">
            <a:extLst>
              <a:ext uri="{FF2B5EF4-FFF2-40B4-BE49-F238E27FC236}">
                <a16:creationId xmlns:a16="http://schemas.microsoft.com/office/drawing/2014/main" id="{AF722164-147C-40A7-8A84-614A18C620B1}"/>
              </a:ext>
            </a:extLst>
          </p:cNvPr>
          <p:cNvGraphicFramePr>
            <a:graphicFrameLocks noGrp="1"/>
          </p:cNvGraphicFramePr>
          <p:nvPr>
            <p:ph idx="1"/>
            <p:extLst>
              <p:ext uri="{D42A27DB-BD31-4B8C-83A1-F6EECF244321}">
                <p14:modId xmlns:p14="http://schemas.microsoft.com/office/powerpoint/2010/main" val="1628751535"/>
              </p:ext>
            </p:extLst>
          </p:nvPr>
        </p:nvGraphicFramePr>
        <p:xfrm>
          <a:off x="4747550" y="537559"/>
          <a:ext cx="1882328" cy="2880360"/>
        </p:xfrm>
        <a:graphic>
          <a:graphicData uri="http://schemas.openxmlformats.org/drawingml/2006/table">
            <a:tbl>
              <a:tblPr>
                <a:tableStyleId>{C083E6E3-FA7D-4D7B-A595-EF9225AFEA82}</a:tableStyleId>
              </a:tblPr>
              <a:tblGrid>
                <a:gridCol w="1882328">
                  <a:extLst>
                    <a:ext uri="{9D8B030D-6E8A-4147-A177-3AD203B41FA5}">
                      <a16:colId xmlns:a16="http://schemas.microsoft.com/office/drawing/2014/main" val="3535004002"/>
                    </a:ext>
                  </a:extLst>
                </a:gridCol>
              </a:tblGrid>
              <a:tr h="309455">
                <a:tc>
                  <a:txBody>
                    <a:bodyPr/>
                    <a:lstStyle/>
                    <a:p>
                      <a:pPr algn="ctr" fontAlgn="b"/>
                      <a:r>
                        <a:rPr lang="es-EC" sz="2000" b="1" u="none" strike="noStrike" dirty="0">
                          <a:solidFill>
                            <a:srgbClr val="000000"/>
                          </a:solidFill>
                          <a:effectLst/>
                        </a:rPr>
                        <a:t>ORGULLO</a:t>
                      </a:r>
                      <a:endParaRPr lang="es-EC" sz="20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57262451"/>
                  </a:ext>
                </a:extLst>
              </a:tr>
              <a:tr h="309455">
                <a:tc>
                  <a:txBody>
                    <a:bodyPr/>
                    <a:lstStyle/>
                    <a:p>
                      <a:pPr algn="l" fontAlgn="b"/>
                      <a:r>
                        <a:rPr lang="es-EC" sz="2000" b="0" u="none" strike="noStrike">
                          <a:solidFill>
                            <a:srgbClr val="000000"/>
                          </a:solidFill>
                          <a:effectLst/>
                        </a:rPr>
                        <a:t>Realización</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70624495"/>
                  </a:ext>
                </a:extLst>
              </a:tr>
              <a:tr h="309455">
                <a:tc>
                  <a:txBody>
                    <a:bodyPr/>
                    <a:lstStyle/>
                    <a:p>
                      <a:pPr algn="l" fontAlgn="b"/>
                      <a:r>
                        <a:rPr lang="es-EC" sz="2000" b="0" u="none" strike="noStrike">
                          <a:solidFill>
                            <a:srgbClr val="000000"/>
                          </a:solidFill>
                          <a:effectLst/>
                        </a:rPr>
                        <a:t>Soberbía</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88917274"/>
                  </a:ext>
                </a:extLst>
              </a:tr>
              <a:tr h="309455">
                <a:tc>
                  <a:txBody>
                    <a:bodyPr/>
                    <a:lstStyle/>
                    <a:p>
                      <a:pPr algn="l" fontAlgn="b"/>
                      <a:r>
                        <a:rPr lang="es-EC" sz="2000" b="0" u="none" strike="noStrike">
                          <a:solidFill>
                            <a:srgbClr val="000000"/>
                          </a:solidFill>
                          <a:effectLst/>
                        </a:rPr>
                        <a:t>Engreimiento</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5799967"/>
                  </a:ext>
                </a:extLst>
              </a:tr>
              <a:tr h="309455">
                <a:tc>
                  <a:txBody>
                    <a:bodyPr/>
                    <a:lstStyle/>
                    <a:p>
                      <a:pPr algn="l" fontAlgn="b"/>
                      <a:r>
                        <a:rPr lang="es-EC" sz="2000" b="0" u="none" strike="noStrike">
                          <a:solidFill>
                            <a:srgbClr val="000000"/>
                          </a:solidFill>
                          <a:effectLst/>
                        </a:rPr>
                        <a:t>Arrogancia</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03745508"/>
                  </a:ext>
                </a:extLst>
              </a:tr>
              <a:tr h="309455">
                <a:tc>
                  <a:txBody>
                    <a:bodyPr/>
                    <a:lstStyle/>
                    <a:p>
                      <a:pPr algn="l" fontAlgn="b"/>
                      <a:r>
                        <a:rPr lang="es-EC" sz="2000" b="0" u="none" strike="noStrike">
                          <a:solidFill>
                            <a:srgbClr val="000000"/>
                          </a:solidFill>
                          <a:effectLst/>
                        </a:rPr>
                        <a:t>Satisfacción</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46573551"/>
                  </a:ext>
                </a:extLst>
              </a:tr>
              <a:tr h="309455">
                <a:tc>
                  <a:txBody>
                    <a:bodyPr/>
                    <a:lstStyle/>
                    <a:p>
                      <a:pPr algn="l" fontAlgn="b"/>
                      <a:r>
                        <a:rPr lang="es-EC" sz="2000" b="0" u="none" strike="noStrike">
                          <a:solidFill>
                            <a:srgbClr val="000000"/>
                          </a:solidFill>
                          <a:effectLst/>
                        </a:rPr>
                        <a:t>Seguridad</a:t>
                      </a:r>
                      <a:endParaRPr lang="es-EC" sz="20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15317043"/>
                  </a:ext>
                </a:extLst>
              </a:tr>
              <a:tr h="309455">
                <a:tc>
                  <a:txBody>
                    <a:bodyPr/>
                    <a:lstStyle/>
                    <a:p>
                      <a:pPr algn="l" fontAlgn="b"/>
                      <a:r>
                        <a:rPr lang="es-EC" sz="2000" b="0" u="none" strike="noStrike" dirty="0">
                          <a:solidFill>
                            <a:srgbClr val="000000"/>
                          </a:solidFill>
                          <a:effectLst/>
                        </a:rPr>
                        <a:t>Autosuficiencia</a:t>
                      </a:r>
                      <a:endParaRPr lang="es-EC" sz="20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67400486"/>
                  </a:ext>
                </a:extLst>
              </a:tr>
            </a:tbl>
          </a:graphicData>
        </a:graphic>
      </p:graphicFrame>
      <p:graphicFrame>
        <p:nvGraphicFramePr>
          <p:cNvPr id="7" name="Tabla 6">
            <a:extLst>
              <a:ext uri="{FF2B5EF4-FFF2-40B4-BE49-F238E27FC236}">
                <a16:creationId xmlns:a16="http://schemas.microsoft.com/office/drawing/2014/main" id="{9EFF4325-277A-4E78-8F45-BC93BB42F26E}"/>
              </a:ext>
            </a:extLst>
          </p:cNvPr>
          <p:cNvGraphicFramePr>
            <a:graphicFrameLocks noGrp="1"/>
          </p:cNvGraphicFramePr>
          <p:nvPr>
            <p:extLst>
              <p:ext uri="{D42A27DB-BD31-4B8C-83A1-F6EECF244321}">
                <p14:modId xmlns:p14="http://schemas.microsoft.com/office/powerpoint/2010/main" val="3824722745"/>
              </p:ext>
            </p:extLst>
          </p:nvPr>
        </p:nvGraphicFramePr>
        <p:xfrm>
          <a:off x="7117119" y="2132856"/>
          <a:ext cx="1713988" cy="2636520"/>
        </p:xfrm>
        <a:graphic>
          <a:graphicData uri="http://schemas.openxmlformats.org/drawingml/2006/table">
            <a:tbl>
              <a:tblPr>
                <a:tableStyleId>{C083E6E3-FA7D-4D7B-A595-EF9225AFEA82}</a:tableStyleId>
              </a:tblPr>
              <a:tblGrid>
                <a:gridCol w="1713988">
                  <a:extLst>
                    <a:ext uri="{9D8B030D-6E8A-4147-A177-3AD203B41FA5}">
                      <a16:colId xmlns:a16="http://schemas.microsoft.com/office/drawing/2014/main" val="3911495824"/>
                    </a:ext>
                  </a:extLst>
                </a:gridCol>
              </a:tblGrid>
              <a:tr h="324036">
                <a:tc>
                  <a:txBody>
                    <a:bodyPr/>
                    <a:lstStyle/>
                    <a:p>
                      <a:pPr algn="ctr" fontAlgn="b"/>
                      <a:r>
                        <a:rPr lang="es-EC" sz="1800" b="1" u="none" strike="noStrike" dirty="0">
                          <a:solidFill>
                            <a:srgbClr val="000000"/>
                          </a:solidFill>
                          <a:effectLst/>
                        </a:rPr>
                        <a:t>EMPATÍA</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90438464"/>
                  </a:ext>
                </a:extLst>
              </a:tr>
              <a:tr h="324036">
                <a:tc>
                  <a:txBody>
                    <a:bodyPr/>
                    <a:lstStyle/>
                    <a:p>
                      <a:pPr algn="l" fontAlgn="b"/>
                      <a:r>
                        <a:rPr lang="es-EC" sz="1800" b="0" u="none" strike="noStrike">
                          <a:solidFill>
                            <a:srgbClr val="000000"/>
                          </a:solidFill>
                          <a:effectLst/>
                        </a:rPr>
                        <a:t>Consideración</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00319604"/>
                  </a:ext>
                </a:extLst>
              </a:tr>
              <a:tr h="324036">
                <a:tc>
                  <a:txBody>
                    <a:bodyPr/>
                    <a:lstStyle/>
                    <a:p>
                      <a:pPr algn="l" fontAlgn="b"/>
                      <a:r>
                        <a:rPr lang="es-EC" sz="1800" b="0" u="none" strike="noStrike">
                          <a:solidFill>
                            <a:srgbClr val="000000"/>
                          </a:solidFill>
                          <a:effectLst/>
                        </a:rPr>
                        <a:t>Cercanía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49860007"/>
                  </a:ext>
                </a:extLst>
              </a:tr>
              <a:tr h="324036">
                <a:tc>
                  <a:txBody>
                    <a:bodyPr/>
                    <a:lstStyle/>
                    <a:p>
                      <a:pPr algn="l" fontAlgn="b"/>
                      <a:r>
                        <a:rPr lang="es-EC" sz="1800" b="0" u="none" strike="noStrike" dirty="0" err="1">
                          <a:solidFill>
                            <a:srgbClr val="000000"/>
                          </a:solidFill>
                          <a:effectLst/>
                        </a:rPr>
                        <a:t>Proximitud</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1953995"/>
                  </a:ext>
                </a:extLst>
              </a:tr>
              <a:tr h="324036">
                <a:tc>
                  <a:txBody>
                    <a:bodyPr/>
                    <a:lstStyle/>
                    <a:p>
                      <a:pPr algn="l" fontAlgn="b"/>
                      <a:r>
                        <a:rPr lang="es-EC" sz="1800" b="0" u="none" strike="noStrike">
                          <a:solidFill>
                            <a:srgbClr val="000000"/>
                          </a:solidFill>
                          <a:effectLst/>
                        </a:rPr>
                        <a:t>Apoyo</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19529500"/>
                  </a:ext>
                </a:extLst>
              </a:tr>
              <a:tr h="324036">
                <a:tc>
                  <a:txBody>
                    <a:bodyPr/>
                    <a:lstStyle/>
                    <a:p>
                      <a:pPr algn="l" fontAlgn="b"/>
                      <a:r>
                        <a:rPr lang="es-EC" sz="1800" b="0" u="none" strike="noStrike" dirty="0">
                          <a:solidFill>
                            <a:srgbClr val="000000"/>
                          </a:solidFill>
                          <a:effectLst/>
                        </a:rPr>
                        <a:t>Preocupación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71612336"/>
                  </a:ext>
                </a:extLst>
              </a:tr>
              <a:tr h="324036">
                <a:tc>
                  <a:txBody>
                    <a:bodyPr/>
                    <a:lstStyle/>
                    <a:p>
                      <a:pPr algn="l" fontAlgn="b"/>
                      <a:r>
                        <a:rPr lang="es-EC" sz="1800" b="0" u="none" strike="noStrike">
                          <a:solidFill>
                            <a:srgbClr val="000000"/>
                          </a:solidFill>
                          <a:effectLst/>
                        </a:rPr>
                        <a:t>Respaldo</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07371658"/>
                  </a:ext>
                </a:extLst>
              </a:tr>
              <a:tr h="324036">
                <a:tc>
                  <a:txBody>
                    <a:bodyPr/>
                    <a:lstStyle/>
                    <a:p>
                      <a:pPr algn="l" fontAlgn="b"/>
                      <a:r>
                        <a:rPr lang="es-EC" sz="1800" b="0" u="none" strike="noStrike" dirty="0">
                          <a:solidFill>
                            <a:srgbClr val="000000"/>
                          </a:solidFill>
                          <a:effectLst/>
                        </a:rPr>
                        <a:t>Atención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72340239"/>
                  </a:ext>
                </a:extLst>
              </a:tr>
            </a:tbl>
          </a:graphicData>
        </a:graphic>
      </p:graphicFrame>
      <p:graphicFrame>
        <p:nvGraphicFramePr>
          <p:cNvPr id="8" name="Tabla 7">
            <a:extLst>
              <a:ext uri="{FF2B5EF4-FFF2-40B4-BE49-F238E27FC236}">
                <a16:creationId xmlns:a16="http://schemas.microsoft.com/office/drawing/2014/main" id="{092DEC45-0A54-4AB4-81AD-B1CF07A1604A}"/>
              </a:ext>
            </a:extLst>
          </p:cNvPr>
          <p:cNvGraphicFramePr>
            <a:graphicFrameLocks noGrp="1"/>
          </p:cNvGraphicFramePr>
          <p:nvPr>
            <p:extLst>
              <p:ext uri="{D42A27DB-BD31-4B8C-83A1-F6EECF244321}">
                <p14:modId xmlns:p14="http://schemas.microsoft.com/office/powerpoint/2010/main" val="54371469"/>
              </p:ext>
            </p:extLst>
          </p:nvPr>
        </p:nvGraphicFramePr>
        <p:xfrm>
          <a:off x="9643987" y="2939961"/>
          <a:ext cx="1713988" cy="2636520"/>
        </p:xfrm>
        <a:graphic>
          <a:graphicData uri="http://schemas.openxmlformats.org/drawingml/2006/table">
            <a:tbl>
              <a:tblPr>
                <a:tableStyleId>{C083E6E3-FA7D-4D7B-A595-EF9225AFEA82}</a:tableStyleId>
              </a:tblPr>
              <a:tblGrid>
                <a:gridCol w="1713988">
                  <a:extLst>
                    <a:ext uri="{9D8B030D-6E8A-4147-A177-3AD203B41FA5}">
                      <a16:colId xmlns:a16="http://schemas.microsoft.com/office/drawing/2014/main" val="2592850513"/>
                    </a:ext>
                  </a:extLst>
                </a:gridCol>
              </a:tblGrid>
              <a:tr h="190500">
                <a:tc>
                  <a:txBody>
                    <a:bodyPr/>
                    <a:lstStyle/>
                    <a:p>
                      <a:pPr algn="ctr" fontAlgn="b"/>
                      <a:r>
                        <a:rPr lang="es-EC" sz="1800" b="1" u="none" strike="noStrike" dirty="0">
                          <a:solidFill>
                            <a:srgbClr val="000000"/>
                          </a:solidFill>
                          <a:effectLst/>
                        </a:rPr>
                        <a:t>SORPRESA</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580928872"/>
                  </a:ext>
                </a:extLst>
              </a:tr>
              <a:tr h="190500">
                <a:tc>
                  <a:txBody>
                    <a:bodyPr/>
                    <a:lstStyle/>
                    <a:p>
                      <a:pPr algn="l" fontAlgn="b"/>
                      <a:r>
                        <a:rPr lang="es-EC" sz="1800" b="0" u="none" strike="noStrike" dirty="0">
                          <a:solidFill>
                            <a:srgbClr val="000000"/>
                          </a:solidFill>
                          <a:effectLst/>
                        </a:rPr>
                        <a:t>Curiosidad</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06648892"/>
                  </a:ext>
                </a:extLst>
              </a:tr>
              <a:tr h="190500">
                <a:tc>
                  <a:txBody>
                    <a:bodyPr/>
                    <a:lstStyle/>
                    <a:p>
                      <a:pPr algn="l" fontAlgn="b"/>
                      <a:r>
                        <a:rPr lang="es-EC" sz="1800" b="0" u="none" strike="noStrike" dirty="0">
                          <a:solidFill>
                            <a:srgbClr val="000000"/>
                          </a:solidFill>
                          <a:effectLst/>
                        </a:rPr>
                        <a:t>Estupefacción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44442406"/>
                  </a:ext>
                </a:extLst>
              </a:tr>
              <a:tr h="190500">
                <a:tc>
                  <a:txBody>
                    <a:bodyPr/>
                    <a:lstStyle/>
                    <a:p>
                      <a:pPr algn="l" fontAlgn="b"/>
                      <a:r>
                        <a:rPr lang="es-EC" sz="1800" b="0" u="none" strike="noStrike" dirty="0">
                          <a:solidFill>
                            <a:srgbClr val="000000"/>
                          </a:solidFill>
                          <a:effectLst/>
                        </a:rPr>
                        <a:t>Sobresalto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645596215"/>
                  </a:ext>
                </a:extLst>
              </a:tr>
              <a:tr h="190500">
                <a:tc>
                  <a:txBody>
                    <a:bodyPr/>
                    <a:lstStyle/>
                    <a:p>
                      <a:pPr algn="l" fontAlgn="b"/>
                      <a:r>
                        <a:rPr lang="es-EC" sz="1800" b="0" u="none" strike="noStrike">
                          <a:solidFill>
                            <a:srgbClr val="000000"/>
                          </a:solidFill>
                          <a:effectLst/>
                        </a:rPr>
                        <a:t>Desconocierto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44358262"/>
                  </a:ext>
                </a:extLst>
              </a:tr>
              <a:tr h="190500">
                <a:tc>
                  <a:txBody>
                    <a:bodyPr/>
                    <a:lstStyle/>
                    <a:p>
                      <a:pPr algn="l" fontAlgn="b"/>
                      <a:r>
                        <a:rPr lang="es-EC" sz="1800" b="0" u="none" strike="noStrike" dirty="0">
                          <a:solidFill>
                            <a:srgbClr val="000000"/>
                          </a:solidFill>
                          <a:effectLst/>
                        </a:rPr>
                        <a:t>Conmoción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749524971"/>
                  </a:ext>
                </a:extLst>
              </a:tr>
              <a:tr h="190500">
                <a:tc>
                  <a:txBody>
                    <a:bodyPr/>
                    <a:lstStyle/>
                    <a:p>
                      <a:pPr algn="l" fontAlgn="b"/>
                      <a:r>
                        <a:rPr lang="es-EC" sz="1800" b="0" u="none" strike="noStrike" dirty="0">
                          <a:solidFill>
                            <a:srgbClr val="000000"/>
                          </a:solidFill>
                          <a:effectLst/>
                        </a:rPr>
                        <a:t>Extrañeza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28659369"/>
                  </a:ext>
                </a:extLst>
              </a:tr>
              <a:tr h="190500">
                <a:tc>
                  <a:txBody>
                    <a:bodyPr/>
                    <a:lstStyle/>
                    <a:p>
                      <a:pPr algn="l" fontAlgn="b"/>
                      <a:r>
                        <a:rPr lang="es-EC" sz="1800" b="0" u="none" strike="noStrike" dirty="0">
                          <a:solidFill>
                            <a:srgbClr val="000000"/>
                          </a:solidFill>
                          <a:effectLst/>
                        </a:rPr>
                        <a:t>Pasmo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31498101"/>
                  </a:ext>
                </a:extLst>
              </a:tr>
            </a:tbl>
          </a:graphicData>
        </a:graphic>
      </p:graphicFrame>
    </p:spTree>
    <p:extLst>
      <p:ext uri="{BB962C8B-B14F-4D97-AF65-F5344CB8AC3E}">
        <p14:creationId xmlns:p14="http://schemas.microsoft.com/office/powerpoint/2010/main" val="345149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22C89EC-D11D-43CF-9D07-8178D992DD48}"/>
              </a:ext>
            </a:extLst>
          </p:cNvPr>
          <p:cNvSpPr>
            <a:spLocks noGrp="1"/>
          </p:cNvSpPr>
          <p:nvPr>
            <p:ph type="title"/>
          </p:nvPr>
        </p:nvSpPr>
        <p:spPr>
          <a:xfrm>
            <a:off x="492241" y="605896"/>
            <a:ext cx="3084041" cy="5646208"/>
          </a:xfrm>
        </p:spPr>
        <p:txBody>
          <a:bodyPr anchor="ctr">
            <a:normAutofit/>
          </a:bodyPr>
          <a:lstStyle/>
          <a:p>
            <a:r>
              <a:rPr lang="es-EC" sz="3600">
                <a:solidFill>
                  <a:srgbClr val="FFFFFF"/>
                </a:solidFill>
              </a:rPr>
              <a:t>Aprende a “etiquetar” emociones:</a:t>
            </a:r>
          </a:p>
        </p:txBody>
      </p:sp>
      <p:sp>
        <p:nvSpPr>
          <p:cNvPr id="23" name="Rectangle 2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9892E721-E425-42B8-8425-6107F93B7FAD}"/>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pic>
        <p:nvPicPr>
          <p:cNvPr id="4099" name="Picture 3">
            <a:extLst>
              <a:ext uri="{FF2B5EF4-FFF2-40B4-BE49-F238E27FC236}">
                <a16:creationId xmlns:a16="http://schemas.microsoft.com/office/drawing/2014/main" id="{645AB4A2-AA4E-4544-B258-E0A293730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884" y="4551153"/>
            <a:ext cx="971550" cy="1019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Marcador de contenido 8">
            <a:extLst>
              <a:ext uri="{FF2B5EF4-FFF2-40B4-BE49-F238E27FC236}">
                <a16:creationId xmlns:a16="http://schemas.microsoft.com/office/drawing/2014/main" id="{0450E651-7BE6-4668-B600-3811AA2D3CAB}"/>
              </a:ext>
            </a:extLst>
          </p:cNvPr>
          <p:cNvGraphicFramePr>
            <a:graphicFrameLocks noGrp="1"/>
          </p:cNvGraphicFramePr>
          <p:nvPr>
            <p:ph idx="1"/>
            <p:extLst>
              <p:ext uri="{D42A27DB-BD31-4B8C-83A1-F6EECF244321}">
                <p14:modId xmlns:p14="http://schemas.microsoft.com/office/powerpoint/2010/main" val="2437046035"/>
              </p:ext>
            </p:extLst>
          </p:nvPr>
        </p:nvGraphicFramePr>
        <p:xfrm>
          <a:off x="4570001" y="908720"/>
          <a:ext cx="2016599" cy="3625215"/>
        </p:xfrm>
        <a:graphic>
          <a:graphicData uri="http://schemas.openxmlformats.org/drawingml/2006/table">
            <a:tbl>
              <a:tblPr>
                <a:tableStyleId>{C083E6E3-FA7D-4D7B-A595-EF9225AFEA82}</a:tableStyleId>
              </a:tblPr>
              <a:tblGrid>
                <a:gridCol w="2016599">
                  <a:extLst>
                    <a:ext uri="{9D8B030D-6E8A-4147-A177-3AD203B41FA5}">
                      <a16:colId xmlns:a16="http://schemas.microsoft.com/office/drawing/2014/main" val="3565233399"/>
                    </a:ext>
                  </a:extLst>
                </a:gridCol>
              </a:tblGrid>
              <a:tr h="260211">
                <a:tc>
                  <a:txBody>
                    <a:bodyPr/>
                    <a:lstStyle/>
                    <a:p>
                      <a:pPr algn="ctr" fontAlgn="b"/>
                      <a:r>
                        <a:rPr lang="es-EC" sz="1800" b="1" u="none" strike="noStrike" dirty="0">
                          <a:solidFill>
                            <a:srgbClr val="000000"/>
                          </a:solidFill>
                          <a:effectLst/>
                        </a:rPr>
                        <a:t>TRISTEZA</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551541154"/>
                  </a:ext>
                </a:extLst>
              </a:tr>
              <a:tr h="260211">
                <a:tc>
                  <a:txBody>
                    <a:bodyPr/>
                    <a:lstStyle/>
                    <a:p>
                      <a:pPr algn="l" fontAlgn="b"/>
                      <a:r>
                        <a:rPr lang="es-EC" sz="1800" b="0" u="none" strike="noStrike">
                          <a:solidFill>
                            <a:srgbClr val="000000"/>
                          </a:solidFill>
                          <a:effectLst/>
                        </a:rPr>
                        <a:t>Amargura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41005106"/>
                  </a:ext>
                </a:extLst>
              </a:tr>
              <a:tr h="260211">
                <a:tc>
                  <a:txBody>
                    <a:bodyPr/>
                    <a:lstStyle/>
                    <a:p>
                      <a:pPr algn="l" fontAlgn="b"/>
                      <a:r>
                        <a:rPr lang="es-EC" sz="1800" b="0" u="none" strike="noStrike" dirty="0">
                          <a:solidFill>
                            <a:srgbClr val="000000"/>
                          </a:solidFill>
                          <a:effectLst/>
                        </a:rPr>
                        <a:t>Nostalgia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23882974"/>
                  </a:ext>
                </a:extLst>
              </a:tr>
              <a:tr h="260211">
                <a:tc>
                  <a:txBody>
                    <a:bodyPr/>
                    <a:lstStyle/>
                    <a:p>
                      <a:pPr algn="l" fontAlgn="b"/>
                      <a:r>
                        <a:rPr lang="es-EC" sz="1800" b="0" u="none" strike="noStrike" dirty="0">
                          <a:solidFill>
                            <a:srgbClr val="000000"/>
                          </a:solidFill>
                          <a:effectLst/>
                        </a:rPr>
                        <a:t>Desánimo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368200991"/>
                  </a:ext>
                </a:extLst>
              </a:tr>
              <a:tr h="260211">
                <a:tc>
                  <a:txBody>
                    <a:bodyPr/>
                    <a:lstStyle/>
                    <a:p>
                      <a:pPr algn="l" fontAlgn="b"/>
                      <a:r>
                        <a:rPr lang="es-EC" sz="1800" b="0" u="none" strike="noStrike">
                          <a:solidFill>
                            <a:srgbClr val="000000"/>
                          </a:solidFill>
                          <a:effectLst/>
                        </a:rPr>
                        <a:t>Melancolía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6894171"/>
                  </a:ext>
                </a:extLst>
              </a:tr>
              <a:tr h="260211">
                <a:tc>
                  <a:txBody>
                    <a:bodyPr/>
                    <a:lstStyle/>
                    <a:p>
                      <a:pPr algn="l" fontAlgn="b"/>
                      <a:r>
                        <a:rPr lang="es-EC" sz="1800" b="0" u="none" strike="noStrike">
                          <a:solidFill>
                            <a:srgbClr val="000000"/>
                          </a:solidFill>
                          <a:effectLst/>
                        </a:rPr>
                        <a:t>Desolación</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45502568"/>
                  </a:ext>
                </a:extLst>
              </a:tr>
              <a:tr h="260211">
                <a:tc>
                  <a:txBody>
                    <a:bodyPr/>
                    <a:lstStyle/>
                    <a:p>
                      <a:pPr algn="l" fontAlgn="b"/>
                      <a:r>
                        <a:rPr lang="es-EC" sz="1800" b="0" u="none" strike="noStrike" dirty="0">
                          <a:solidFill>
                            <a:srgbClr val="000000"/>
                          </a:solidFill>
                          <a:effectLst/>
                        </a:rPr>
                        <a:t>Decepción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23038033"/>
                  </a:ext>
                </a:extLst>
              </a:tr>
              <a:tr h="260211">
                <a:tc>
                  <a:txBody>
                    <a:bodyPr/>
                    <a:lstStyle/>
                    <a:p>
                      <a:pPr algn="l" fontAlgn="b"/>
                      <a:r>
                        <a:rPr lang="es-EC" sz="1800" b="0" u="none" strike="noStrike">
                          <a:solidFill>
                            <a:srgbClr val="000000"/>
                          </a:solidFill>
                          <a:effectLst/>
                        </a:rPr>
                        <a:t>Pena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7937584"/>
                  </a:ext>
                </a:extLst>
              </a:tr>
              <a:tr h="260211">
                <a:tc>
                  <a:txBody>
                    <a:bodyPr/>
                    <a:lstStyle/>
                    <a:p>
                      <a:pPr algn="l" fontAlgn="b"/>
                      <a:r>
                        <a:rPr lang="es-EC" sz="1800" b="0" u="none" strike="noStrike">
                          <a:solidFill>
                            <a:srgbClr val="000000"/>
                          </a:solidFill>
                          <a:effectLst/>
                        </a:rPr>
                        <a:t>Apatía</a:t>
                      </a:r>
                      <a:endParaRPr lang="es-EC" sz="1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70644883"/>
                  </a:ext>
                </a:extLst>
              </a:tr>
              <a:tr h="260211">
                <a:tc>
                  <a:txBody>
                    <a:bodyPr/>
                    <a:lstStyle/>
                    <a:p>
                      <a:pPr algn="l" fontAlgn="b"/>
                      <a:r>
                        <a:rPr lang="es-EC" sz="1800" b="0" u="none" strike="noStrike" dirty="0">
                          <a:solidFill>
                            <a:srgbClr val="000000"/>
                          </a:solidFill>
                          <a:effectLst/>
                        </a:rPr>
                        <a:t>Desgana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18607514"/>
                  </a:ext>
                </a:extLst>
              </a:tr>
              <a:tr h="260211">
                <a:tc>
                  <a:txBody>
                    <a:bodyPr/>
                    <a:lstStyle/>
                    <a:p>
                      <a:pPr algn="l" fontAlgn="b"/>
                      <a:r>
                        <a:rPr lang="es-EC" sz="1800" b="0" u="none" strike="noStrike" dirty="0">
                          <a:solidFill>
                            <a:srgbClr val="000000"/>
                          </a:solidFill>
                          <a:effectLst/>
                        </a:rPr>
                        <a:t>Aflicción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01961119"/>
                  </a:ext>
                </a:extLst>
              </a:tr>
            </a:tbl>
          </a:graphicData>
        </a:graphic>
      </p:graphicFrame>
      <p:graphicFrame>
        <p:nvGraphicFramePr>
          <p:cNvPr id="10" name="Tabla 9">
            <a:extLst>
              <a:ext uri="{FF2B5EF4-FFF2-40B4-BE49-F238E27FC236}">
                <a16:creationId xmlns:a16="http://schemas.microsoft.com/office/drawing/2014/main" id="{3C43F227-2EBC-4F26-BC4B-76FB3546464F}"/>
              </a:ext>
            </a:extLst>
          </p:cNvPr>
          <p:cNvGraphicFramePr>
            <a:graphicFrameLocks noGrp="1"/>
          </p:cNvGraphicFramePr>
          <p:nvPr>
            <p:extLst>
              <p:ext uri="{D42A27DB-BD31-4B8C-83A1-F6EECF244321}">
                <p14:modId xmlns:p14="http://schemas.microsoft.com/office/powerpoint/2010/main" val="1828041472"/>
              </p:ext>
            </p:extLst>
          </p:nvPr>
        </p:nvGraphicFramePr>
        <p:xfrm>
          <a:off x="7152233" y="2276872"/>
          <a:ext cx="1813228" cy="2966088"/>
        </p:xfrm>
        <a:graphic>
          <a:graphicData uri="http://schemas.openxmlformats.org/drawingml/2006/table">
            <a:tbl>
              <a:tblPr>
                <a:tableStyleId>{C083E6E3-FA7D-4D7B-A595-EF9225AFEA82}</a:tableStyleId>
              </a:tblPr>
              <a:tblGrid>
                <a:gridCol w="1813228">
                  <a:extLst>
                    <a:ext uri="{9D8B030D-6E8A-4147-A177-3AD203B41FA5}">
                      <a16:colId xmlns:a16="http://schemas.microsoft.com/office/drawing/2014/main" val="3430968968"/>
                    </a:ext>
                  </a:extLst>
                </a:gridCol>
              </a:tblGrid>
              <a:tr h="370761">
                <a:tc>
                  <a:txBody>
                    <a:bodyPr/>
                    <a:lstStyle/>
                    <a:p>
                      <a:pPr algn="ctr" fontAlgn="b"/>
                      <a:r>
                        <a:rPr lang="es-EC" sz="1800" b="1" u="none" strike="noStrike" dirty="0">
                          <a:solidFill>
                            <a:srgbClr val="000000"/>
                          </a:solidFill>
                          <a:effectLst/>
                        </a:rPr>
                        <a:t>ANSIEDAD</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41406681"/>
                  </a:ext>
                </a:extLst>
              </a:tr>
              <a:tr h="370761">
                <a:tc>
                  <a:txBody>
                    <a:bodyPr/>
                    <a:lstStyle/>
                    <a:p>
                      <a:pPr algn="l" fontAlgn="b"/>
                      <a:r>
                        <a:rPr lang="es-EC" sz="1800" b="0" u="none" strike="noStrike" dirty="0">
                          <a:solidFill>
                            <a:srgbClr val="000000"/>
                          </a:solidFill>
                          <a:effectLst/>
                        </a:rPr>
                        <a:t>Estrés</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636399742"/>
                  </a:ext>
                </a:extLst>
              </a:tr>
              <a:tr h="370761">
                <a:tc>
                  <a:txBody>
                    <a:bodyPr/>
                    <a:lstStyle/>
                    <a:p>
                      <a:pPr algn="l" fontAlgn="b"/>
                      <a:r>
                        <a:rPr lang="es-EC" sz="1800" b="0" u="none" strike="noStrike" dirty="0">
                          <a:solidFill>
                            <a:srgbClr val="000000"/>
                          </a:solidFill>
                          <a:effectLst/>
                        </a:rPr>
                        <a:t>Hastío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7889415"/>
                  </a:ext>
                </a:extLst>
              </a:tr>
              <a:tr h="370761">
                <a:tc>
                  <a:txBody>
                    <a:bodyPr/>
                    <a:lstStyle/>
                    <a:p>
                      <a:pPr algn="l" fontAlgn="b"/>
                      <a:r>
                        <a:rPr lang="es-EC" sz="1800" b="0" u="none" strike="noStrike" dirty="0">
                          <a:solidFill>
                            <a:srgbClr val="000000"/>
                          </a:solidFill>
                          <a:effectLst/>
                        </a:rPr>
                        <a:t>Impaciencia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88285658"/>
                  </a:ext>
                </a:extLst>
              </a:tr>
              <a:tr h="370761">
                <a:tc>
                  <a:txBody>
                    <a:bodyPr/>
                    <a:lstStyle/>
                    <a:p>
                      <a:pPr algn="l" fontAlgn="b"/>
                      <a:r>
                        <a:rPr lang="es-EC" sz="1800" b="0" u="none" strike="noStrike" dirty="0">
                          <a:solidFill>
                            <a:srgbClr val="000000"/>
                          </a:solidFill>
                          <a:effectLst/>
                        </a:rPr>
                        <a:t>Nerviosismo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80344913"/>
                  </a:ext>
                </a:extLst>
              </a:tr>
              <a:tr h="370761">
                <a:tc>
                  <a:txBody>
                    <a:bodyPr/>
                    <a:lstStyle/>
                    <a:p>
                      <a:pPr algn="l" fontAlgn="b"/>
                      <a:r>
                        <a:rPr lang="es-EC" sz="1800" b="0" u="none" strike="noStrike" dirty="0">
                          <a:solidFill>
                            <a:srgbClr val="000000"/>
                          </a:solidFill>
                          <a:effectLst/>
                        </a:rPr>
                        <a:t>Intranquilidad </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0325387"/>
                  </a:ext>
                </a:extLst>
              </a:tr>
              <a:tr h="370761">
                <a:tc>
                  <a:txBody>
                    <a:bodyPr/>
                    <a:lstStyle/>
                    <a:p>
                      <a:pPr algn="l" fontAlgn="b"/>
                      <a:r>
                        <a:rPr lang="es-EC" sz="1800" b="0" u="none" strike="noStrike" dirty="0">
                          <a:solidFill>
                            <a:srgbClr val="000000"/>
                          </a:solidFill>
                          <a:effectLst/>
                        </a:rPr>
                        <a:t>Tensión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23692772"/>
                  </a:ext>
                </a:extLst>
              </a:tr>
              <a:tr h="370761">
                <a:tc>
                  <a:txBody>
                    <a:bodyPr/>
                    <a:lstStyle/>
                    <a:p>
                      <a:pPr algn="l" fontAlgn="b"/>
                      <a:r>
                        <a:rPr lang="es-EC" sz="1800" b="0" u="none" strike="noStrike" dirty="0">
                          <a:solidFill>
                            <a:srgbClr val="000000"/>
                          </a:solidFill>
                          <a:effectLst/>
                        </a:rPr>
                        <a:t>Irritabilidad</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2213226"/>
                  </a:ext>
                </a:extLst>
              </a:tr>
            </a:tbl>
          </a:graphicData>
        </a:graphic>
      </p:graphicFrame>
      <p:graphicFrame>
        <p:nvGraphicFramePr>
          <p:cNvPr id="11" name="Tabla 10">
            <a:extLst>
              <a:ext uri="{FF2B5EF4-FFF2-40B4-BE49-F238E27FC236}">
                <a16:creationId xmlns:a16="http://schemas.microsoft.com/office/drawing/2014/main" id="{A58004E6-FA2B-4FBA-A865-39075023F4C3}"/>
              </a:ext>
            </a:extLst>
          </p:cNvPr>
          <p:cNvGraphicFramePr>
            <a:graphicFrameLocks noGrp="1"/>
          </p:cNvGraphicFramePr>
          <p:nvPr>
            <p:extLst>
              <p:ext uri="{D42A27DB-BD31-4B8C-83A1-F6EECF244321}">
                <p14:modId xmlns:p14="http://schemas.microsoft.com/office/powerpoint/2010/main" val="1581991904"/>
              </p:ext>
            </p:extLst>
          </p:nvPr>
        </p:nvGraphicFramePr>
        <p:xfrm>
          <a:off x="9541548" y="2780928"/>
          <a:ext cx="2016598" cy="2966085"/>
        </p:xfrm>
        <a:graphic>
          <a:graphicData uri="http://schemas.openxmlformats.org/drawingml/2006/table">
            <a:tbl>
              <a:tblPr>
                <a:tableStyleId>{C083E6E3-FA7D-4D7B-A595-EF9225AFEA82}</a:tableStyleId>
              </a:tblPr>
              <a:tblGrid>
                <a:gridCol w="2016598">
                  <a:extLst>
                    <a:ext uri="{9D8B030D-6E8A-4147-A177-3AD203B41FA5}">
                      <a16:colId xmlns:a16="http://schemas.microsoft.com/office/drawing/2014/main" val="831157890"/>
                    </a:ext>
                  </a:extLst>
                </a:gridCol>
              </a:tblGrid>
              <a:tr h="190500">
                <a:tc>
                  <a:txBody>
                    <a:bodyPr/>
                    <a:lstStyle/>
                    <a:p>
                      <a:pPr algn="ctr" fontAlgn="b"/>
                      <a:r>
                        <a:rPr lang="es-EC" sz="1800" b="1" u="none" strike="noStrike" dirty="0">
                          <a:solidFill>
                            <a:srgbClr val="000000"/>
                          </a:solidFill>
                          <a:effectLst/>
                        </a:rPr>
                        <a:t>VERGÜENZA</a:t>
                      </a:r>
                      <a:endParaRPr lang="es-EC" sz="1800" b="1"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490201947"/>
                  </a:ext>
                </a:extLst>
              </a:tr>
              <a:tr h="190500">
                <a:tc>
                  <a:txBody>
                    <a:bodyPr/>
                    <a:lstStyle/>
                    <a:p>
                      <a:pPr algn="l" fontAlgn="b"/>
                      <a:r>
                        <a:rPr lang="es-EC" sz="1800" b="0" u="none" strike="noStrike" dirty="0">
                          <a:solidFill>
                            <a:srgbClr val="000000"/>
                          </a:solidFill>
                          <a:effectLst/>
                        </a:rPr>
                        <a:t>Bochorno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44350196"/>
                  </a:ext>
                </a:extLst>
              </a:tr>
              <a:tr h="190500">
                <a:tc>
                  <a:txBody>
                    <a:bodyPr/>
                    <a:lstStyle/>
                    <a:p>
                      <a:pPr algn="l" fontAlgn="b"/>
                      <a:r>
                        <a:rPr lang="es-EC" sz="1800" b="0" u="none" strike="noStrike" dirty="0">
                          <a:solidFill>
                            <a:srgbClr val="000000"/>
                          </a:solidFill>
                          <a:effectLst/>
                        </a:rPr>
                        <a:t>Humillación</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00350649"/>
                  </a:ext>
                </a:extLst>
              </a:tr>
              <a:tr h="190500">
                <a:tc>
                  <a:txBody>
                    <a:bodyPr/>
                    <a:lstStyle/>
                    <a:p>
                      <a:pPr algn="l" fontAlgn="b"/>
                      <a:r>
                        <a:rPr lang="es-EC" sz="1800" b="0" u="none" strike="noStrike" dirty="0">
                          <a:solidFill>
                            <a:srgbClr val="000000"/>
                          </a:solidFill>
                          <a:effectLst/>
                        </a:rPr>
                        <a:t>Ofensa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0765081"/>
                  </a:ext>
                </a:extLst>
              </a:tr>
              <a:tr h="190500">
                <a:tc>
                  <a:txBody>
                    <a:bodyPr/>
                    <a:lstStyle/>
                    <a:p>
                      <a:pPr algn="l" fontAlgn="b"/>
                      <a:r>
                        <a:rPr lang="es-EC" sz="1800" b="0" u="none" strike="noStrike" dirty="0">
                          <a:solidFill>
                            <a:srgbClr val="000000"/>
                          </a:solidFill>
                          <a:effectLst/>
                        </a:rPr>
                        <a:t>Deshonra</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09288878"/>
                  </a:ext>
                </a:extLst>
              </a:tr>
              <a:tr h="190500">
                <a:tc>
                  <a:txBody>
                    <a:bodyPr/>
                    <a:lstStyle/>
                    <a:p>
                      <a:pPr algn="l" fontAlgn="b"/>
                      <a:r>
                        <a:rPr lang="es-EC" sz="1800" b="0" u="none" strike="noStrike" dirty="0">
                          <a:solidFill>
                            <a:srgbClr val="000000"/>
                          </a:solidFill>
                          <a:effectLst/>
                        </a:rPr>
                        <a:t>Culpabilidad</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47917490"/>
                  </a:ext>
                </a:extLst>
              </a:tr>
              <a:tr h="190500">
                <a:tc>
                  <a:txBody>
                    <a:bodyPr/>
                    <a:lstStyle/>
                    <a:p>
                      <a:pPr algn="l" fontAlgn="b"/>
                      <a:r>
                        <a:rPr lang="es-EC" sz="1800" b="0" u="none" strike="noStrike" dirty="0">
                          <a:solidFill>
                            <a:srgbClr val="000000"/>
                          </a:solidFill>
                          <a:effectLst/>
                        </a:rPr>
                        <a:t>Remordimiento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216897997"/>
                  </a:ext>
                </a:extLst>
              </a:tr>
              <a:tr h="190500">
                <a:tc>
                  <a:txBody>
                    <a:bodyPr/>
                    <a:lstStyle/>
                    <a:p>
                      <a:pPr algn="l" fontAlgn="b"/>
                      <a:r>
                        <a:rPr lang="es-EC" sz="1800" b="0" u="none" strike="noStrike" dirty="0">
                          <a:solidFill>
                            <a:srgbClr val="000000"/>
                          </a:solidFill>
                          <a:effectLst/>
                        </a:rPr>
                        <a:t>Arrepentimiento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39784888"/>
                  </a:ext>
                </a:extLst>
              </a:tr>
              <a:tr h="190500">
                <a:tc>
                  <a:txBody>
                    <a:bodyPr/>
                    <a:lstStyle/>
                    <a:p>
                      <a:pPr algn="l" fontAlgn="b"/>
                      <a:r>
                        <a:rPr lang="es-EC" sz="1800" b="0" u="none" strike="noStrike" dirty="0">
                          <a:solidFill>
                            <a:srgbClr val="000000"/>
                          </a:solidFill>
                          <a:effectLst/>
                        </a:rPr>
                        <a:t>Abatimiento</a:t>
                      </a:r>
                      <a:endParaRPr lang="es-EC" sz="1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93031712"/>
                  </a:ext>
                </a:extLst>
              </a:tr>
            </a:tbl>
          </a:graphicData>
        </a:graphic>
      </p:graphicFrame>
    </p:spTree>
    <p:extLst>
      <p:ext uri="{BB962C8B-B14F-4D97-AF65-F5344CB8AC3E}">
        <p14:creationId xmlns:p14="http://schemas.microsoft.com/office/powerpoint/2010/main" val="2864538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5F8B0-418E-4D07-966E-AD306EC8C427}"/>
              </a:ext>
            </a:extLst>
          </p:cNvPr>
          <p:cNvSpPr>
            <a:spLocks noGrp="1"/>
          </p:cNvSpPr>
          <p:nvPr>
            <p:ph type="title"/>
          </p:nvPr>
        </p:nvSpPr>
        <p:spPr>
          <a:xfrm>
            <a:off x="952980" y="1394317"/>
            <a:ext cx="10902073" cy="1450757"/>
          </a:xfrm>
        </p:spPr>
        <p:txBody>
          <a:bodyPr>
            <a:noAutofit/>
          </a:bodyPr>
          <a:lstStyle/>
          <a:p>
            <a:br>
              <a:rPr lang="es-EC" sz="2500" b="1" dirty="0"/>
            </a:br>
            <a:br>
              <a:rPr lang="es-EC" sz="2500" b="1" dirty="0"/>
            </a:br>
            <a:r>
              <a:rPr lang="es-EC" sz="2500" b="1" dirty="0"/>
              <a:t>Escoge 3 emociones que no estaban en tu vocabulario, revisa su significado y responde las siguientes preguntas:</a:t>
            </a:r>
            <a:br>
              <a:rPr lang="es-EC" sz="2500" b="1" dirty="0"/>
            </a:br>
            <a:endParaRPr lang="es-EC" sz="2500" dirty="0"/>
          </a:p>
        </p:txBody>
      </p:sp>
      <p:sp>
        <p:nvSpPr>
          <p:cNvPr id="3" name="Marcador de contenido 2">
            <a:extLst>
              <a:ext uri="{FF2B5EF4-FFF2-40B4-BE49-F238E27FC236}">
                <a16:creationId xmlns:a16="http://schemas.microsoft.com/office/drawing/2014/main" id="{7374939C-4EF9-4586-9CE3-187FA9C28FB5}"/>
              </a:ext>
            </a:extLst>
          </p:cNvPr>
          <p:cNvSpPr>
            <a:spLocks noGrp="1"/>
          </p:cNvSpPr>
          <p:nvPr>
            <p:ph idx="1"/>
          </p:nvPr>
        </p:nvSpPr>
        <p:spPr>
          <a:xfrm>
            <a:off x="2494012" y="2679965"/>
            <a:ext cx="8741833" cy="3564699"/>
          </a:xfrm>
        </p:spPr>
        <p:txBody>
          <a:bodyPr>
            <a:noAutofit/>
          </a:bodyPr>
          <a:lstStyle/>
          <a:p>
            <a:r>
              <a:rPr lang="es-EC" sz="3000" dirty="0"/>
              <a:t>•DEFINICION </a:t>
            </a:r>
          </a:p>
          <a:p>
            <a:r>
              <a:rPr lang="es-EC" sz="2500" dirty="0"/>
              <a:t>¿Ante qué situaciones surge esa emoción?</a:t>
            </a:r>
          </a:p>
          <a:p>
            <a:r>
              <a:rPr lang="es-EC" sz="2500" dirty="0"/>
              <a:t>• ¿Qué pensamientos surgen cuando tienes esa emoción?</a:t>
            </a:r>
          </a:p>
          <a:p>
            <a:r>
              <a:rPr lang="es-EC" sz="2500" dirty="0"/>
              <a:t>• ¿Qué tipos de respuestas provoca cada emoción?</a:t>
            </a:r>
          </a:p>
          <a:p>
            <a:r>
              <a:rPr lang="es-EC" sz="2500" dirty="0"/>
              <a:t>• ¿Qué utilidad tiene en tu vida? </a:t>
            </a:r>
          </a:p>
          <a:p>
            <a:r>
              <a:rPr lang="es-EC" sz="2500" dirty="0"/>
              <a:t>• ¿Qué pasaría si no la experimentaras en tu día a día?</a:t>
            </a:r>
          </a:p>
        </p:txBody>
      </p:sp>
      <p:sp>
        <p:nvSpPr>
          <p:cNvPr id="4" name="Marcador de pie de página 3">
            <a:extLst>
              <a:ext uri="{FF2B5EF4-FFF2-40B4-BE49-F238E27FC236}">
                <a16:creationId xmlns:a16="http://schemas.microsoft.com/office/drawing/2014/main" id="{3B9B0734-D2CA-4C19-9BE1-E4EF88110B36}"/>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
        <p:nvSpPr>
          <p:cNvPr id="5" name="CuadroTexto 4">
            <a:extLst>
              <a:ext uri="{FF2B5EF4-FFF2-40B4-BE49-F238E27FC236}">
                <a16:creationId xmlns:a16="http://schemas.microsoft.com/office/drawing/2014/main" id="{15448A13-AF1B-408F-8ED7-DF8AFE96E07C}"/>
              </a:ext>
            </a:extLst>
          </p:cNvPr>
          <p:cNvSpPr txBox="1"/>
          <p:nvPr/>
        </p:nvSpPr>
        <p:spPr>
          <a:xfrm>
            <a:off x="952980" y="686431"/>
            <a:ext cx="4388894" cy="707886"/>
          </a:xfrm>
          <a:prstGeom prst="rect">
            <a:avLst/>
          </a:prstGeom>
          <a:noFill/>
        </p:spPr>
        <p:txBody>
          <a:bodyPr wrap="none" rtlCol="0">
            <a:spAutoFit/>
          </a:bodyPr>
          <a:lstStyle/>
          <a:p>
            <a:r>
              <a:rPr lang="es-ES" sz="4000" b="1" dirty="0"/>
              <a:t>EJERCICIO EN CASA:</a:t>
            </a:r>
            <a:endParaRPr lang="es-EC" sz="4000" b="1" dirty="0"/>
          </a:p>
        </p:txBody>
      </p:sp>
    </p:spTree>
    <p:extLst>
      <p:ext uri="{BB962C8B-B14F-4D97-AF65-F5344CB8AC3E}">
        <p14:creationId xmlns:p14="http://schemas.microsoft.com/office/powerpoint/2010/main" val="151654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B08B97D-C2D1-42E4-B32B-E1A3E4824C43}"/>
              </a:ext>
            </a:extLst>
          </p:cNvPr>
          <p:cNvSpPr>
            <a:spLocks noGrp="1"/>
          </p:cNvSpPr>
          <p:nvPr>
            <p:ph type="title"/>
          </p:nvPr>
        </p:nvSpPr>
        <p:spPr>
          <a:xfrm>
            <a:off x="492241" y="516835"/>
            <a:ext cx="3084041" cy="5772840"/>
          </a:xfrm>
        </p:spPr>
        <p:txBody>
          <a:bodyPr anchor="ctr">
            <a:normAutofit/>
          </a:bodyPr>
          <a:lstStyle/>
          <a:p>
            <a:r>
              <a:rPr lang="es-EC" sz="3600" dirty="0">
                <a:solidFill>
                  <a:srgbClr val="FFFFFF"/>
                </a:solidFill>
              </a:rPr>
              <a:t>Tercera rama: Comprensión emocional</a:t>
            </a:r>
          </a:p>
        </p:txBody>
      </p:sp>
      <p:sp>
        <p:nvSpPr>
          <p:cNvPr id="14" name="Rectangle 13">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D23A2E4E-CA5D-47E2-8BC1-6F47281E551B}"/>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graphicFrame>
        <p:nvGraphicFramePr>
          <p:cNvPr id="6" name="Marcador de contenido 2">
            <a:extLst>
              <a:ext uri="{FF2B5EF4-FFF2-40B4-BE49-F238E27FC236}">
                <a16:creationId xmlns:a16="http://schemas.microsoft.com/office/drawing/2014/main" id="{6E33F571-44C8-434B-8564-07329E109A56}"/>
              </a:ext>
            </a:extLst>
          </p:cNvPr>
          <p:cNvGraphicFramePr>
            <a:graphicFrameLocks noGrp="1"/>
          </p:cNvGraphicFramePr>
          <p:nvPr>
            <p:ph idx="1"/>
            <p:extLst>
              <p:ext uri="{D42A27DB-BD31-4B8C-83A1-F6EECF244321}">
                <p14:modId xmlns:p14="http://schemas.microsoft.com/office/powerpoint/2010/main" val="3107862238"/>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9728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8">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E973F9F-F34C-48F8-959E-0CDEA6F6A153}"/>
              </a:ext>
            </a:extLst>
          </p:cNvPr>
          <p:cNvSpPr>
            <a:spLocks noGrp="1"/>
          </p:cNvSpPr>
          <p:nvPr>
            <p:ph type="title"/>
          </p:nvPr>
        </p:nvSpPr>
        <p:spPr>
          <a:xfrm>
            <a:off x="484089" y="1253893"/>
            <a:ext cx="3084041" cy="3932257"/>
          </a:xfrm>
        </p:spPr>
        <p:txBody>
          <a:bodyPr vert="horz" lIns="91440" tIns="45720" rIns="91440" bIns="45720" rtlCol="0">
            <a:noAutofit/>
          </a:bodyPr>
          <a:lstStyle/>
          <a:p>
            <a:pPr defTabSz="914400"/>
            <a:r>
              <a:rPr lang="es-EC" sz="3600" b="1" dirty="0">
                <a:solidFill>
                  <a:srgbClr val="FFFFFF"/>
                </a:solidFill>
              </a:rPr>
              <a:t>Ejercicio 2:</a:t>
            </a:r>
            <a:br>
              <a:rPr lang="es-EC" sz="2800" dirty="0">
                <a:solidFill>
                  <a:srgbClr val="FFFFFF"/>
                </a:solidFill>
              </a:rPr>
            </a:br>
            <a:r>
              <a:rPr lang="es-EC" sz="2800" dirty="0">
                <a:solidFill>
                  <a:srgbClr val="FFFFFF"/>
                </a:solidFill>
              </a:rPr>
              <a:t>Piensa en una situación reciente en donde algún familiar o amigo haya vivido una experiencia desagradable y contesta a las siguientes preguntas</a:t>
            </a:r>
          </a:p>
        </p:txBody>
      </p:sp>
      <p:sp>
        <p:nvSpPr>
          <p:cNvPr id="44" name="Rectangle 32">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Marcador de contenido 4">
            <a:extLst>
              <a:ext uri="{FF2B5EF4-FFF2-40B4-BE49-F238E27FC236}">
                <a16:creationId xmlns:a16="http://schemas.microsoft.com/office/drawing/2014/main" id="{D9ACFD99-970A-493E-B825-E0EFE6D17149}"/>
              </a:ext>
            </a:extLst>
          </p:cNvPr>
          <p:cNvPicPr>
            <a:picLocks noChangeAspect="1"/>
          </p:cNvPicPr>
          <p:nvPr/>
        </p:nvPicPr>
        <p:blipFill rotWithShape="1">
          <a:blip r:embed="rId2"/>
          <a:srcRect l="25807" t="30101" r="26058" b="18603"/>
          <a:stretch/>
        </p:blipFill>
        <p:spPr>
          <a:xfrm>
            <a:off x="4740782" y="1392014"/>
            <a:ext cx="6796311" cy="4485257"/>
          </a:xfrm>
          <a:prstGeom prst="rect">
            <a:avLst/>
          </a:prstGeom>
        </p:spPr>
      </p:pic>
      <p:sp>
        <p:nvSpPr>
          <p:cNvPr id="4" name="Marcador de pie de página 3">
            <a:extLst>
              <a:ext uri="{FF2B5EF4-FFF2-40B4-BE49-F238E27FC236}">
                <a16:creationId xmlns:a16="http://schemas.microsoft.com/office/drawing/2014/main" id="{5A7A7140-C4C4-4C9F-B7D7-F8A03DFE34E4}"/>
              </a:ext>
            </a:extLst>
          </p:cNvPr>
          <p:cNvSpPr>
            <a:spLocks noGrp="1"/>
          </p:cNvSpPr>
          <p:nvPr>
            <p:ph type="ftr" sz="quarter" idx="11"/>
          </p:nvPr>
        </p:nvSpPr>
        <p:spPr>
          <a:xfrm>
            <a:off x="1088891" y="6459785"/>
            <a:ext cx="3756264" cy="365125"/>
          </a:xfrm>
        </p:spPr>
        <p:txBody>
          <a:bodyPr vert="horz" lIns="91440" tIns="45720" rIns="91440" bIns="45720" rtlCol="0">
            <a:normAutofit/>
          </a:bodyPr>
          <a:lstStyle/>
          <a:p>
            <a:pPr algn="l" defTabSz="914400">
              <a:spcAft>
                <a:spcPts val="600"/>
              </a:spcAft>
            </a:pPr>
            <a:r>
              <a:rPr lang="en-US" kern="1200" cap="all" baseline="0" noProof="0">
                <a:latin typeface="+mn-lt"/>
                <a:ea typeface="+mn-ea"/>
                <a:cs typeface="+mn-cs"/>
              </a:rPr>
              <a:t>Elaborado por: Ma. Isabel Ruiz (Coordinadora de la asignatura)</a:t>
            </a:r>
          </a:p>
        </p:txBody>
      </p:sp>
    </p:spTree>
    <p:extLst>
      <p:ext uri="{BB962C8B-B14F-4D97-AF65-F5344CB8AC3E}">
        <p14:creationId xmlns:p14="http://schemas.microsoft.com/office/powerpoint/2010/main" val="209484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6994" y="764704"/>
            <a:ext cx="10055781" cy="972657"/>
          </a:xfrm>
        </p:spPr>
        <p:txBody>
          <a:bodyPr>
            <a:normAutofit/>
          </a:bodyPr>
          <a:lstStyle/>
          <a:p>
            <a:pPr defTabSz="457200"/>
            <a:r>
              <a:rPr lang="es-EC" sz="4000" b="1" dirty="0">
                <a:solidFill>
                  <a:schemeClr val="tx1"/>
                </a:solidFill>
                <a:latin typeface="+mn-lt"/>
                <a:ea typeface="+mn-ea"/>
                <a:cs typeface="+mn-cs"/>
              </a:rPr>
              <a:t>Actividad grupal (en aula virtual)</a:t>
            </a:r>
            <a:endParaRPr lang="en-US" sz="4000" b="1" dirty="0">
              <a:solidFill>
                <a:schemeClr val="tx1"/>
              </a:solidFill>
              <a:latin typeface="+mn-lt"/>
              <a:ea typeface="+mn-ea"/>
              <a:cs typeface="+mn-cs"/>
            </a:endParaRPr>
          </a:p>
        </p:txBody>
      </p:sp>
      <p:sp>
        <p:nvSpPr>
          <p:cNvPr id="3" name="Marcador de contenido 2"/>
          <p:cNvSpPr>
            <a:spLocks noGrp="1"/>
          </p:cNvSpPr>
          <p:nvPr>
            <p:ph idx="1"/>
          </p:nvPr>
        </p:nvSpPr>
        <p:spPr/>
        <p:txBody>
          <a:bodyPr>
            <a:normAutofit fontScale="85000" lnSpcReduction="20000"/>
          </a:bodyPr>
          <a:lstStyle/>
          <a:p>
            <a:r>
              <a:rPr lang="es-ES" dirty="0"/>
              <a:t>Para realizar esta actividad debes:</a:t>
            </a:r>
          </a:p>
          <a:p>
            <a:r>
              <a:rPr lang="es-ES" dirty="0"/>
              <a:t>1.Formar un equipo de trabajo con mínimo 4 y máximo 5 integrantes.</a:t>
            </a:r>
          </a:p>
          <a:p>
            <a:r>
              <a:rPr lang="es-ES" dirty="0"/>
              <a:t>2.Revisar con detenimiento el documento “</a:t>
            </a:r>
            <a:r>
              <a:rPr lang="es-ES" dirty="0">
                <a:hlinkClick r:id="rId2" tooltip="Emociones positivas"/>
              </a:rPr>
              <a:t>Emociones positivas</a:t>
            </a:r>
            <a:r>
              <a:rPr lang="es-ES" dirty="0"/>
              <a:t>” en el que encontrarás el significado de algunas emociones. Este documento esta en la sección de "Recursos" del bloque 2.</a:t>
            </a:r>
          </a:p>
          <a:p>
            <a:r>
              <a:rPr lang="es-ES" dirty="0"/>
              <a:t>3.Por cada emoción positiva deberán poner dos ejemplos de su vida personal en los que hayan experimentado esa emoción. No se admiten ejemplos sacados de internet. Deben ser situaciones reales que haya vivido alguno de los integrantes del grupo. Se deberá poner la situación y por qué sentí esa emoción. Por ejemplo:</a:t>
            </a:r>
          </a:p>
          <a:p>
            <a:r>
              <a:rPr lang="es-ES" b="1" dirty="0"/>
              <a:t>Emoción orgullo</a:t>
            </a:r>
            <a:endParaRPr lang="es-ES" dirty="0"/>
          </a:p>
          <a:p>
            <a:r>
              <a:rPr lang="es-ES" b="1" dirty="0"/>
              <a:t>Ejemplo 1:</a:t>
            </a:r>
            <a:r>
              <a:rPr lang="es-ES" dirty="0"/>
              <a:t> esta emoción la experimentó un compañero cuando ganó el campeonato de fútbol de su barrio jugando como delantero. Señala que experimentó esta emoción porque previamente se había esforzado mucho para mejorar sus habilidades en este deporte. Todas las tardes realizaba acondicionamiento físico y practicaba con su equipo cada fin de semana. Aunque hubo algunas dificultades con algunos compañeros, el haber logrado quedar campeones fue una situación que a todos les llenó de orgullo y satisfacción por la meta lograda.</a:t>
            </a:r>
          </a:p>
          <a:p>
            <a:r>
              <a:rPr lang="es-ES" dirty="0"/>
              <a:t>Ejemplo 2: …</a:t>
            </a:r>
          </a:p>
          <a:p>
            <a:endParaRPr lang="en-US" dirty="0"/>
          </a:p>
        </p:txBody>
      </p:sp>
      <p:sp>
        <p:nvSpPr>
          <p:cNvPr id="4" name="Marcador de pie de página 3"/>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421766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dirty="0"/>
              <a:t>Ejercicio para presentarse al final del tercer bimestre: Mi baúl de emociones positivas.</a:t>
            </a:r>
            <a:endParaRPr lang="en-US" dirty="0"/>
          </a:p>
        </p:txBody>
      </p:sp>
      <p:sp>
        <p:nvSpPr>
          <p:cNvPr id="3" name="Marcador de contenido 2"/>
          <p:cNvSpPr>
            <a:spLocks noGrp="1"/>
          </p:cNvSpPr>
          <p:nvPr>
            <p:ph idx="1"/>
          </p:nvPr>
        </p:nvSpPr>
        <p:spPr/>
        <p:txBody>
          <a:bodyPr>
            <a:normAutofit/>
          </a:bodyPr>
          <a:lstStyle/>
          <a:p>
            <a:pPr algn="just"/>
            <a:r>
              <a:rPr lang="es-ES" dirty="0"/>
              <a:t>El trabajo final de esta actividad se revisará durante el tercer parcial pero los avances te puede pedir tu docente en cualquier momento. El objetivo de esta actividad es que los estudiantes puedan recopilar objetos, por sencillos que parezcan, que les generen </a:t>
            </a:r>
            <a:r>
              <a:rPr lang="es-ES" dirty="0">
                <a:hlinkClick r:id="rId2" tooltip="Emociones positivas"/>
              </a:rPr>
              <a:t>emociones positivas</a:t>
            </a:r>
            <a:r>
              <a:rPr lang="es-ES" dirty="0"/>
              <a:t>. Ejemplos de </a:t>
            </a:r>
            <a:r>
              <a:rPr lang="es-ES" dirty="0">
                <a:hlinkClick r:id="rId2" tooltip="Emociones positivas"/>
              </a:rPr>
              <a:t>emociones positivas</a:t>
            </a:r>
            <a:r>
              <a:rPr lang="es-ES" dirty="0"/>
              <a:t> son: amor, esperanza, gratitud, alegría, serenidad, inspiración, etc. En resumen el trabajo consiste en:</a:t>
            </a:r>
          </a:p>
          <a:p>
            <a:pPr algn="just"/>
            <a:r>
              <a:rPr lang="es-ES" dirty="0"/>
              <a:t>a) </a:t>
            </a:r>
            <a:r>
              <a:rPr lang="es-ES" b="1" dirty="0"/>
              <a:t>Elaborar un cofre personalizado </a:t>
            </a:r>
            <a:r>
              <a:rPr lang="es-ES" dirty="0"/>
              <a:t>(utiliza material reciclado y decóralo a tu gusto, piensa que es un regalo que te das a </a:t>
            </a:r>
            <a:r>
              <a:rPr lang="es-ES" dirty="0" err="1"/>
              <a:t>tí</a:t>
            </a:r>
            <a:r>
              <a:rPr lang="es-ES" dirty="0"/>
              <a:t> mismo donde guardas objetos de gran valor sentimental).</a:t>
            </a:r>
          </a:p>
          <a:p>
            <a:pPr algn="just"/>
            <a:r>
              <a:rPr lang="es-ES" dirty="0"/>
              <a:t>b) </a:t>
            </a:r>
            <a:r>
              <a:rPr lang="es-ES" b="1" dirty="0"/>
              <a:t>Colección de objetos. </a:t>
            </a:r>
            <a:r>
              <a:rPr lang="es-ES" dirty="0"/>
              <a:t>Colocar dentro elementos valiosos para el estudiante (donde haya experimentado </a:t>
            </a:r>
            <a:r>
              <a:rPr lang="es-ES" dirty="0">
                <a:hlinkClick r:id="rId2" tooltip="Emociones positivas"/>
              </a:rPr>
              <a:t>emociones positivas</a:t>
            </a:r>
            <a:r>
              <a:rPr lang="es-ES" dirty="0"/>
              <a:t>) Ej. Medalla de campeonato de un deporte, carta de su madre, fotografía de su primera mascota, un juguete muy querido, objeto que recuerda a un ser querido, un regalo recibido, un perfume que recuerde un determinado momento, etc. Usa tu creatividad.</a:t>
            </a:r>
          </a:p>
          <a:p>
            <a:endParaRPr lang="en-US" dirty="0"/>
          </a:p>
        </p:txBody>
      </p:sp>
      <p:sp>
        <p:nvSpPr>
          <p:cNvPr id="4" name="Marcador de pie de página 3"/>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3173476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a:t>4. El trabajo deberá ser presentado en formato </a:t>
            </a:r>
            <a:r>
              <a:rPr lang="es-ES" dirty="0" err="1"/>
              <a:t>pdf</a:t>
            </a:r>
            <a:r>
              <a:rPr lang="es-ES" dirty="0"/>
              <a:t> y deberá contener los 20 ejemplos (2 por cada emoción positiva). No se deberá incluir imágenes, ni carátula.</a:t>
            </a:r>
          </a:p>
          <a:p>
            <a:r>
              <a:rPr lang="es-ES" dirty="0"/>
              <a:t>5. Los nombres de los integrantes irán al inicio del trabajo y solamente un integrante se encargará de subir el trabajo al aula virtual.</a:t>
            </a:r>
          </a:p>
          <a:p>
            <a:r>
              <a:rPr lang="es-ES" dirty="0"/>
              <a:t>6. Durante los encuentros virtuales el o la docente preguntará a cualquier integrante sobre el trabajo realizado y todos deben estar en capacidad de dar ejemplos sobre las </a:t>
            </a:r>
            <a:r>
              <a:rPr lang="es-ES" dirty="0">
                <a:hlinkClick r:id="rId2" tooltip="Emociones positivas"/>
              </a:rPr>
              <a:t>emociones positivas</a:t>
            </a:r>
            <a:r>
              <a:rPr lang="es-ES" dirty="0"/>
              <a:t> que se desarrollaron en el trabajo. Esto será parte de la calificación.</a:t>
            </a:r>
          </a:p>
          <a:p>
            <a:r>
              <a:rPr lang="es-ES" dirty="0"/>
              <a:t>7. Finalmente se debe cuidar mucho la ortografía, redacción y presentación del trabajo (Normas APA séptima edición).</a:t>
            </a:r>
          </a:p>
          <a:p>
            <a:endParaRPr lang="en-US" dirty="0"/>
          </a:p>
        </p:txBody>
      </p:sp>
      <p:sp>
        <p:nvSpPr>
          <p:cNvPr id="4" name="Marcador de pie de página 3"/>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15774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 name="Rectangle 1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2E27D8A-241D-4292-BF2B-182EFE6676D4}"/>
              </a:ext>
            </a:extLst>
          </p:cNvPr>
          <p:cNvSpPr>
            <a:spLocks noGrp="1"/>
          </p:cNvSpPr>
          <p:nvPr>
            <p:ph type="title"/>
          </p:nvPr>
        </p:nvSpPr>
        <p:spPr>
          <a:xfrm>
            <a:off x="492241" y="516835"/>
            <a:ext cx="3084041" cy="2103875"/>
          </a:xfrm>
        </p:spPr>
        <p:txBody>
          <a:bodyPr vert="horz" lIns="91440" tIns="45720" rIns="91440" bIns="45720" rtlCol="0">
            <a:normAutofit/>
          </a:bodyPr>
          <a:lstStyle/>
          <a:p>
            <a:pPr algn="ctr" defTabSz="914400"/>
            <a:br>
              <a:rPr lang="en-US" sz="3600" dirty="0">
                <a:solidFill>
                  <a:srgbClr val="FFFFFF"/>
                </a:solidFill>
              </a:rPr>
            </a:br>
            <a:endParaRPr lang="en-US" sz="3600" dirty="0">
              <a:solidFill>
                <a:srgbClr val="FFFFFF"/>
              </a:solidFill>
            </a:endParaRPr>
          </a:p>
        </p:txBody>
      </p:sp>
      <p:sp>
        <p:nvSpPr>
          <p:cNvPr id="3" name="Marcador de contenido 2">
            <a:extLst>
              <a:ext uri="{FF2B5EF4-FFF2-40B4-BE49-F238E27FC236}">
                <a16:creationId xmlns:a16="http://schemas.microsoft.com/office/drawing/2014/main" id="{A088AB39-5E77-4EF5-BDC2-EB9B0291D095}"/>
              </a:ext>
            </a:extLst>
          </p:cNvPr>
          <p:cNvSpPr>
            <a:spLocks noGrp="1"/>
          </p:cNvSpPr>
          <p:nvPr>
            <p:ph idx="1"/>
          </p:nvPr>
        </p:nvSpPr>
        <p:spPr>
          <a:xfrm>
            <a:off x="492242" y="2653800"/>
            <a:ext cx="3084041" cy="3335519"/>
          </a:xfrm>
        </p:spPr>
        <p:txBody>
          <a:bodyPr vert="horz" lIns="91440" tIns="45720" rIns="91440" bIns="45720" rtlCol="0">
            <a:normAutofit/>
          </a:bodyPr>
          <a:lstStyle/>
          <a:p>
            <a:pPr marL="0" indent="0" defTabSz="914400">
              <a:buNone/>
            </a:pPr>
            <a:r>
              <a:rPr lang="en-US" sz="3000" b="1" i="1" cap="all" spc="200" dirty="0">
                <a:solidFill>
                  <a:srgbClr val="FFFFFF"/>
                </a:solidFill>
                <a:latin typeface="+mj-lt"/>
              </a:rPr>
              <a:t>“Si la </a:t>
            </a:r>
            <a:r>
              <a:rPr lang="en-US" sz="3000" b="1" i="1" cap="all" spc="200" dirty="0" err="1">
                <a:solidFill>
                  <a:srgbClr val="FFFFFF"/>
                </a:solidFill>
                <a:latin typeface="+mj-lt"/>
              </a:rPr>
              <a:t>puedes</a:t>
            </a:r>
            <a:r>
              <a:rPr lang="en-US" sz="3000" b="1" i="1" cap="all" spc="200" dirty="0">
                <a:solidFill>
                  <a:srgbClr val="FFFFFF"/>
                </a:solidFill>
                <a:latin typeface="+mj-lt"/>
              </a:rPr>
              <a:t> </a:t>
            </a:r>
            <a:r>
              <a:rPr lang="en-US" sz="3000" b="1" i="1" cap="all" spc="200" dirty="0" err="1">
                <a:solidFill>
                  <a:srgbClr val="FFFFFF"/>
                </a:solidFill>
                <a:latin typeface="+mj-lt"/>
              </a:rPr>
              <a:t>nombrar</a:t>
            </a:r>
            <a:r>
              <a:rPr lang="en-US" sz="3000" b="1" i="1" cap="all" spc="200" dirty="0">
                <a:solidFill>
                  <a:srgbClr val="FFFFFF"/>
                </a:solidFill>
                <a:latin typeface="+mj-lt"/>
              </a:rPr>
              <a:t>, la </a:t>
            </a:r>
            <a:r>
              <a:rPr lang="en-US" sz="3000" b="1" i="1" cap="all" spc="200" dirty="0" err="1">
                <a:solidFill>
                  <a:srgbClr val="FFFFFF"/>
                </a:solidFill>
                <a:latin typeface="+mj-lt"/>
              </a:rPr>
              <a:t>puedes</a:t>
            </a:r>
            <a:r>
              <a:rPr lang="en-US" sz="3000" b="1" i="1" cap="all" spc="200" dirty="0">
                <a:solidFill>
                  <a:srgbClr val="FFFFFF"/>
                </a:solidFill>
                <a:latin typeface="+mj-lt"/>
              </a:rPr>
              <a:t> </a:t>
            </a:r>
            <a:r>
              <a:rPr lang="en-US" sz="3000" b="1" i="1" cap="all" spc="200" dirty="0" err="1">
                <a:solidFill>
                  <a:srgbClr val="FFFFFF"/>
                </a:solidFill>
                <a:latin typeface="+mj-lt"/>
              </a:rPr>
              <a:t>domar</a:t>
            </a:r>
            <a:r>
              <a:rPr lang="en-US" sz="3000" b="1" i="1" cap="all" spc="200" dirty="0">
                <a:solidFill>
                  <a:srgbClr val="FFFFFF"/>
                </a:solidFill>
                <a:latin typeface="+mj-lt"/>
              </a:rPr>
              <a:t>”. </a:t>
            </a:r>
          </a:p>
          <a:p>
            <a:pPr marL="0" indent="0" defTabSz="914400">
              <a:buNone/>
            </a:pPr>
            <a:r>
              <a:rPr lang="en-US" sz="3000" b="1" i="1" cap="all" spc="200" dirty="0">
                <a:solidFill>
                  <a:srgbClr val="FFFFFF"/>
                </a:solidFill>
                <a:latin typeface="+mj-lt"/>
              </a:rPr>
              <a:t>Marc Brackett</a:t>
            </a:r>
          </a:p>
        </p:txBody>
      </p:sp>
      <p:pic>
        <p:nvPicPr>
          <p:cNvPr id="5" name="Imagen 4">
            <a:extLst>
              <a:ext uri="{FF2B5EF4-FFF2-40B4-BE49-F238E27FC236}">
                <a16:creationId xmlns:a16="http://schemas.microsoft.com/office/drawing/2014/main" id="{9415C20C-1A7F-41C8-9433-646AD21894B9}"/>
              </a:ext>
            </a:extLst>
          </p:cNvPr>
          <p:cNvPicPr>
            <a:picLocks noChangeAspect="1"/>
          </p:cNvPicPr>
          <p:nvPr/>
        </p:nvPicPr>
        <p:blipFill rotWithShape="1">
          <a:blip r:embed="rId2"/>
          <a:srcRect l="8459" r="25029"/>
          <a:stretch/>
        </p:blipFill>
        <p:spPr>
          <a:xfrm>
            <a:off x="4073981" y="10"/>
            <a:ext cx="8109160" cy="6857990"/>
          </a:xfrm>
          <a:prstGeom prst="rect">
            <a:avLst/>
          </a:prstGeom>
        </p:spPr>
      </p:pic>
      <p:sp>
        <p:nvSpPr>
          <p:cNvPr id="13" name="Rectangle 1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Marcador de pie de página 5">
            <a:extLst>
              <a:ext uri="{FF2B5EF4-FFF2-40B4-BE49-F238E27FC236}">
                <a16:creationId xmlns:a16="http://schemas.microsoft.com/office/drawing/2014/main" id="{63DF67EE-57AE-4B62-B4FA-4E096B35EC46}"/>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396520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4" name="Straight Connector 5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Marcador de contenido 6">
            <a:extLst>
              <a:ext uri="{FF2B5EF4-FFF2-40B4-BE49-F238E27FC236}">
                <a16:creationId xmlns:a16="http://schemas.microsoft.com/office/drawing/2014/main" id="{141FF9BF-4D6A-4167-ACA6-F53D5FE44941}"/>
              </a:ext>
            </a:extLst>
          </p:cNvPr>
          <p:cNvPicPr>
            <a:picLocks noGrp="1" noChangeAspect="1"/>
          </p:cNvPicPr>
          <p:nvPr>
            <p:ph idx="1"/>
          </p:nvPr>
        </p:nvPicPr>
        <p:blipFill rotWithShape="1">
          <a:blip r:embed="rId2"/>
          <a:srcRect t="20924" r="-2" b="17467"/>
          <a:stretch/>
        </p:blipFill>
        <p:spPr>
          <a:xfrm>
            <a:off x="633833" y="1038481"/>
            <a:ext cx="6910417" cy="4257355"/>
          </a:xfrm>
          <a:prstGeom prst="rect">
            <a:avLst/>
          </a:prstGeom>
        </p:spPr>
      </p:pic>
      <p:cxnSp>
        <p:nvCxnSpPr>
          <p:cNvPr id="58" name="Straight Connector 57">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7167" y="4343400"/>
            <a:ext cx="3199566"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arcador de pie de página 8">
            <a:extLst>
              <a:ext uri="{FF2B5EF4-FFF2-40B4-BE49-F238E27FC236}">
                <a16:creationId xmlns:a16="http://schemas.microsoft.com/office/drawing/2014/main" id="{CEEF0330-4CA7-4B85-A74C-B1596F31686F}"/>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347781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pPr algn="just"/>
            <a:r>
              <a:rPr lang="es-ES" dirty="0"/>
              <a:t>c) Recuerda que cualquier objeto que coloques en tu baúl debe producirte una emoción positiva. </a:t>
            </a:r>
          </a:p>
          <a:p>
            <a:pPr algn="just"/>
            <a:r>
              <a:rPr lang="es-ES" dirty="0"/>
              <a:t>d) Dentro de tu baúl incluye una </a:t>
            </a:r>
            <a:r>
              <a:rPr lang="es-ES" b="1" dirty="0"/>
              <a:t>pequeña libreta </a:t>
            </a:r>
            <a:r>
              <a:rPr lang="es-ES" dirty="0"/>
              <a:t>(puedes hacértela tú mismo con papel reciclado, donde: describes los objetos que has colocado, por qué los has puesto ahí, qué emoción te produce en la actualidad.</a:t>
            </a:r>
          </a:p>
          <a:p>
            <a:pPr algn="just"/>
            <a:r>
              <a:rPr lang="es-ES" dirty="0"/>
              <a:t>e) Cada vez que sientas la necesidad de generarte </a:t>
            </a:r>
            <a:r>
              <a:rPr lang="es-ES" dirty="0">
                <a:hlinkClick r:id="rId2" tooltip="Emociones positivas"/>
              </a:rPr>
              <a:t>emociones positivas</a:t>
            </a:r>
            <a:r>
              <a:rPr lang="es-ES" dirty="0"/>
              <a:t>, abre tu cofre, y saca un objeto, recuerda esa experiencia asociada al objeto y trata de volver a experimentar esas </a:t>
            </a:r>
            <a:r>
              <a:rPr lang="es-ES" dirty="0">
                <a:hlinkClick r:id="rId2" tooltip="Emociones positivas"/>
              </a:rPr>
              <a:t>emociones positivas</a:t>
            </a:r>
            <a:r>
              <a:rPr lang="es-ES" dirty="0"/>
              <a:t>.</a:t>
            </a:r>
          </a:p>
          <a:p>
            <a:pPr algn="just"/>
            <a:r>
              <a:rPr lang="es-ES" dirty="0"/>
              <a:t>f) Cuando tu profesor/a te lo pida deberás </a:t>
            </a:r>
            <a:r>
              <a:rPr lang="es-ES" b="1" dirty="0"/>
              <a:t>compartir una imagen de tu cofre</a:t>
            </a:r>
            <a:r>
              <a:rPr lang="es-ES" dirty="0"/>
              <a:t>, así que sigue alimentándolo de objetos para que puedas presentarlo a tus compañeros y posteriormente llevarlo al aula.</a:t>
            </a:r>
          </a:p>
          <a:p>
            <a:pPr algn="just"/>
            <a:r>
              <a:rPr lang="es-ES" dirty="0"/>
              <a:t>ÁNIMO y a partir de ahora serás un detective que busca todo aquello que te genera bienestar o </a:t>
            </a:r>
            <a:r>
              <a:rPr lang="es-ES" dirty="0">
                <a:hlinkClick r:id="rId2" tooltip="Emociones positivas"/>
              </a:rPr>
              <a:t>emociones positivas</a:t>
            </a:r>
            <a:r>
              <a:rPr lang="es-ES" dirty="0"/>
              <a:t> para "atraparlo" en tu cofre.</a:t>
            </a:r>
          </a:p>
          <a:p>
            <a:endParaRPr lang="en-US" dirty="0"/>
          </a:p>
        </p:txBody>
      </p:sp>
      <p:sp>
        <p:nvSpPr>
          <p:cNvPr id="4" name="Marcador de pie de página 3"/>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212209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b="1" dirty="0"/>
              <a:t>Modelo de Mayer y Salovey (1997)</a:t>
            </a:r>
          </a:p>
        </p:txBody>
      </p:sp>
      <p:graphicFrame>
        <p:nvGraphicFramePr>
          <p:cNvPr id="2" name="Marcador de contenido 1">
            <a:extLst>
              <a:ext uri="{FF2B5EF4-FFF2-40B4-BE49-F238E27FC236}">
                <a16:creationId xmlns:a16="http://schemas.microsoft.com/office/drawing/2014/main" id="{12D542C4-0336-45AE-BFAC-95035FCF909A}"/>
              </a:ext>
            </a:extLst>
          </p:cNvPr>
          <p:cNvGraphicFramePr>
            <a:graphicFrameLocks noGrp="1"/>
          </p:cNvGraphicFramePr>
          <p:nvPr>
            <p:ph idx="1"/>
          </p:nvPr>
        </p:nvGraphicFramePr>
        <p:xfrm>
          <a:off x="1096963" y="1846263"/>
          <a:ext cx="10398049" cy="4247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pie de página 2">
            <a:extLst>
              <a:ext uri="{FF2B5EF4-FFF2-40B4-BE49-F238E27FC236}">
                <a16:creationId xmlns:a16="http://schemas.microsoft.com/office/drawing/2014/main" id="{0F1A4242-E80B-4C51-81EF-B6CA8202A882}"/>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287612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6B2B1-6CA2-41ED-8F53-592E1DC8CD03}"/>
              </a:ext>
            </a:extLst>
          </p:cNvPr>
          <p:cNvSpPr>
            <a:spLocks noGrp="1"/>
          </p:cNvSpPr>
          <p:nvPr>
            <p:ph type="title"/>
          </p:nvPr>
        </p:nvSpPr>
        <p:spPr>
          <a:xfrm>
            <a:off x="1096994" y="286603"/>
            <a:ext cx="10055780" cy="1450757"/>
          </a:xfrm>
        </p:spPr>
        <p:txBody>
          <a:bodyPr>
            <a:normAutofit/>
          </a:bodyPr>
          <a:lstStyle/>
          <a:p>
            <a:r>
              <a:rPr lang="es-EC" b="1" dirty="0"/>
              <a:t>Recuerda que es importante mantener consonancia entre estos tres elementos:</a:t>
            </a:r>
            <a:endParaRPr lang="es-EC" b="1"/>
          </a:p>
        </p:txBody>
      </p:sp>
      <p:graphicFrame>
        <p:nvGraphicFramePr>
          <p:cNvPr id="4" name="Marcador de contenido 3">
            <a:extLst>
              <a:ext uri="{FF2B5EF4-FFF2-40B4-BE49-F238E27FC236}">
                <a16:creationId xmlns:a16="http://schemas.microsoft.com/office/drawing/2014/main" id="{356D5CDE-EDF9-41C6-B552-B44416693FEB}"/>
              </a:ext>
            </a:extLst>
          </p:cNvPr>
          <p:cNvGraphicFramePr>
            <a:graphicFrameLocks noGrp="1"/>
          </p:cNvGraphicFramePr>
          <p:nvPr>
            <p:ph idx="1"/>
            <p:extLst>
              <p:ext uri="{D42A27DB-BD31-4B8C-83A1-F6EECF244321}">
                <p14:modId xmlns:p14="http://schemas.microsoft.com/office/powerpoint/2010/main" val="3847152808"/>
              </p:ext>
            </p:extLst>
          </p:nvPr>
        </p:nvGraphicFramePr>
        <p:xfrm>
          <a:off x="1096677" y="2098515"/>
          <a:ext cx="1005578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a:extLst>
              <a:ext uri="{FF2B5EF4-FFF2-40B4-BE49-F238E27FC236}">
                <a16:creationId xmlns:a16="http://schemas.microsoft.com/office/drawing/2014/main" id="{08C0C404-4727-4ABC-82C0-9C9455FAEA02}"/>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865923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FE635C-C432-47DA-AEAB-A593345CB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9FBF3D3-2448-4FF3-B57B-852CB3B85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040C66D-4F1C-4AC9-9214-C9E6DA54A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6"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6" y="4953000"/>
            <a:ext cx="12185778"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6" y="0"/>
            <a:ext cx="12185778"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ítulo 1">
            <a:extLst>
              <a:ext uri="{FF2B5EF4-FFF2-40B4-BE49-F238E27FC236}">
                <a16:creationId xmlns:a16="http://schemas.microsoft.com/office/drawing/2014/main" id="{1BB2CE91-3697-45BF-8821-0EF16DED639D}"/>
              </a:ext>
            </a:extLst>
          </p:cNvPr>
          <p:cNvSpPr>
            <a:spLocks noGrp="1"/>
          </p:cNvSpPr>
          <p:nvPr>
            <p:ph type="title"/>
          </p:nvPr>
        </p:nvSpPr>
        <p:spPr>
          <a:xfrm>
            <a:off x="1096994" y="758952"/>
            <a:ext cx="10055780" cy="3892168"/>
          </a:xfrm>
        </p:spPr>
        <p:txBody>
          <a:bodyPr vert="horz" lIns="91440" tIns="45720" rIns="91440" bIns="45720" rtlCol="0" anchor="b">
            <a:normAutofit/>
          </a:bodyPr>
          <a:lstStyle/>
          <a:p>
            <a:pPr algn="ctr" defTabSz="914400"/>
            <a:r>
              <a:rPr lang="en-US" sz="8000" b="1" dirty="0">
                <a:solidFill>
                  <a:srgbClr val="FFFFFF"/>
                </a:solidFill>
              </a:rPr>
              <a:t>3. </a:t>
            </a:r>
            <a:r>
              <a:rPr lang="en-US" sz="8000" b="1" dirty="0" err="1">
                <a:solidFill>
                  <a:srgbClr val="FFFFFF"/>
                </a:solidFill>
              </a:rPr>
              <a:t>Comprensión</a:t>
            </a:r>
            <a:r>
              <a:rPr lang="en-US" sz="8000" b="1" dirty="0">
                <a:solidFill>
                  <a:srgbClr val="FFFFFF"/>
                </a:solidFill>
              </a:rPr>
              <a:t> </a:t>
            </a:r>
            <a:r>
              <a:rPr lang="en-US" sz="8000" b="1" dirty="0" err="1">
                <a:solidFill>
                  <a:srgbClr val="FFFFFF"/>
                </a:solidFill>
              </a:rPr>
              <a:t>emocional</a:t>
            </a:r>
            <a:endParaRPr lang="en-US" sz="8000" b="1" dirty="0">
              <a:solidFill>
                <a:srgbClr val="FFFFFF"/>
              </a:solidFill>
            </a:endParaRPr>
          </a:p>
        </p:txBody>
      </p:sp>
      <p:sp>
        <p:nvSpPr>
          <p:cNvPr id="2" name="Marcador de pie de página 1">
            <a:extLst>
              <a:ext uri="{FF2B5EF4-FFF2-40B4-BE49-F238E27FC236}">
                <a16:creationId xmlns:a16="http://schemas.microsoft.com/office/drawing/2014/main" id="{E8A3A177-39A6-431F-9FD2-8466955090C6}"/>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40136057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Marcador de contenido 2">
            <a:extLst>
              <a:ext uri="{FF2B5EF4-FFF2-40B4-BE49-F238E27FC236}">
                <a16:creationId xmlns:a16="http://schemas.microsoft.com/office/drawing/2014/main" id="{38BE80E6-E9A4-4F27-BE46-51CC71F2F111}"/>
              </a:ext>
            </a:extLst>
          </p:cNvPr>
          <p:cNvGraphicFramePr>
            <a:graphicFrameLocks noGrp="1"/>
          </p:cNvGraphicFramePr>
          <p:nvPr>
            <p:ph idx="1"/>
            <p:extLst>
              <p:ext uri="{D42A27DB-BD31-4B8C-83A1-F6EECF244321}">
                <p14:modId xmlns:p14="http://schemas.microsoft.com/office/powerpoint/2010/main" val="2174697159"/>
              </p:ext>
            </p:extLst>
          </p:nvPr>
        </p:nvGraphicFramePr>
        <p:xfrm>
          <a:off x="1096677" y="2098515"/>
          <a:ext cx="1005578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a:extLst>
              <a:ext uri="{FF2B5EF4-FFF2-40B4-BE49-F238E27FC236}">
                <a16:creationId xmlns:a16="http://schemas.microsoft.com/office/drawing/2014/main" id="{B81D682F-162F-4D75-B1A2-EC0575AB06F0}"/>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214329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9F3B2-0309-4E52-9E82-7686B4838DA2}"/>
              </a:ext>
            </a:extLst>
          </p:cNvPr>
          <p:cNvSpPr>
            <a:spLocks noGrp="1"/>
          </p:cNvSpPr>
          <p:nvPr>
            <p:ph type="title"/>
          </p:nvPr>
        </p:nvSpPr>
        <p:spPr/>
        <p:txBody>
          <a:bodyPr/>
          <a:lstStyle/>
          <a:p>
            <a:r>
              <a:rPr lang="es-EC" b="1" dirty="0">
                <a:solidFill>
                  <a:srgbClr val="92D050"/>
                </a:solidFill>
              </a:rPr>
              <a:t>Comprensión emocional…</a:t>
            </a:r>
          </a:p>
        </p:txBody>
      </p:sp>
      <p:sp>
        <p:nvSpPr>
          <p:cNvPr id="3" name="Marcador de contenido 2">
            <a:extLst>
              <a:ext uri="{FF2B5EF4-FFF2-40B4-BE49-F238E27FC236}">
                <a16:creationId xmlns:a16="http://schemas.microsoft.com/office/drawing/2014/main" id="{26AD3FDF-E0B4-4B8A-9CD1-88994BB8CD1E}"/>
              </a:ext>
            </a:extLst>
          </p:cNvPr>
          <p:cNvSpPr>
            <a:spLocks noGrp="1"/>
          </p:cNvSpPr>
          <p:nvPr>
            <p:ph idx="1"/>
          </p:nvPr>
        </p:nvSpPr>
        <p:spPr/>
        <p:txBody>
          <a:bodyPr>
            <a:noAutofit/>
          </a:bodyPr>
          <a:lstStyle/>
          <a:p>
            <a:pPr algn="just"/>
            <a:r>
              <a:rPr lang="es-EC" sz="3000" dirty="0"/>
              <a:t>Supone conocer cómo se combinan los diferentes estados emocionales dando lugar a las conocidas </a:t>
            </a:r>
            <a:r>
              <a:rPr lang="es-EC" sz="3000" b="1" dirty="0"/>
              <a:t>emociones secundarias</a:t>
            </a:r>
            <a:r>
              <a:rPr lang="es-EC" sz="3000" dirty="0"/>
              <a:t> (i.e., </a:t>
            </a:r>
            <a:r>
              <a:rPr lang="es-EC" sz="3000" b="1" dirty="0"/>
              <a:t>los celos </a:t>
            </a:r>
            <a:r>
              <a:rPr lang="es-EC" sz="3000" dirty="0"/>
              <a:t>pueden considerarse una combinación de admiración y amor hacia alguien junto con un matiz de ansiedad por miedo a perderla debido a otra persona). Por otra parte, incluye la habilidad para </a:t>
            </a:r>
            <a:r>
              <a:rPr lang="es-EC" sz="3000" b="1" dirty="0"/>
              <a:t>interpretar el significado </a:t>
            </a:r>
            <a:r>
              <a:rPr lang="es-EC" sz="3000" dirty="0"/>
              <a:t>de las emociones complejas, por ejemplo, las generadas durante una situación interpersonal (i.e., </a:t>
            </a:r>
            <a:r>
              <a:rPr lang="es-EC" sz="3000" b="1" dirty="0"/>
              <a:t>el remordimiento </a:t>
            </a:r>
            <a:r>
              <a:rPr lang="es-EC" sz="3000" dirty="0"/>
              <a:t>que surge tras un sentimiento de culpa y pena por algo dicho a un compañero, de lo que te arrepientes ahora).</a:t>
            </a:r>
          </a:p>
        </p:txBody>
      </p:sp>
      <p:sp>
        <p:nvSpPr>
          <p:cNvPr id="4" name="Marcador de pie de página 3">
            <a:extLst>
              <a:ext uri="{FF2B5EF4-FFF2-40B4-BE49-F238E27FC236}">
                <a16:creationId xmlns:a16="http://schemas.microsoft.com/office/drawing/2014/main" id="{92DAC79E-B7F4-4E23-BD3D-3C425F1A6A28}"/>
              </a:ext>
            </a:extLst>
          </p:cNvPr>
          <p:cNvSpPr>
            <a:spLocks noGrp="1"/>
          </p:cNvSpPr>
          <p:nvPr>
            <p:ph type="ftr" sz="quarter" idx="11"/>
          </p:nvPr>
        </p:nvSpPr>
        <p:spPr/>
        <p:txBody>
          <a:bodyPr/>
          <a:lstStyle/>
          <a:p>
            <a:pPr rtl="0"/>
            <a:r>
              <a:rPr lang="pt-BR" noProof="0"/>
              <a:t>Elaborado por: Ma. Isabel Ruiz (Coordinadora de la asignatura)</a:t>
            </a:r>
            <a:endParaRPr lang="es-ES" noProof="0" dirty="0"/>
          </a:p>
        </p:txBody>
      </p:sp>
    </p:spTree>
    <p:extLst>
      <p:ext uri="{BB962C8B-B14F-4D97-AF65-F5344CB8AC3E}">
        <p14:creationId xmlns:p14="http://schemas.microsoft.com/office/powerpoint/2010/main" val="181200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3141"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0"/>
            <a:ext cx="40497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5464135-FB7A-4C58-B541-7A808A674962}"/>
              </a:ext>
            </a:extLst>
          </p:cNvPr>
          <p:cNvSpPr>
            <a:spLocks noGrp="1"/>
          </p:cNvSpPr>
          <p:nvPr>
            <p:ph type="title"/>
          </p:nvPr>
        </p:nvSpPr>
        <p:spPr>
          <a:xfrm>
            <a:off x="492241" y="516835"/>
            <a:ext cx="3084041" cy="5772840"/>
          </a:xfrm>
        </p:spPr>
        <p:txBody>
          <a:bodyPr anchor="ctr">
            <a:normAutofit/>
          </a:bodyPr>
          <a:lstStyle/>
          <a:p>
            <a:r>
              <a:rPr lang="es-EC" sz="3600" b="1" dirty="0">
                <a:solidFill>
                  <a:srgbClr val="FFFFFF"/>
                </a:solidFill>
              </a:rPr>
              <a:t>Ejercicio 1:</a:t>
            </a:r>
            <a:br>
              <a:rPr lang="es-EC" sz="3600" dirty="0">
                <a:solidFill>
                  <a:srgbClr val="FFFFFF"/>
                </a:solidFill>
              </a:rPr>
            </a:br>
            <a:r>
              <a:rPr lang="es-EC" sz="3600" dirty="0">
                <a:solidFill>
                  <a:srgbClr val="FFFFFF"/>
                </a:solidFill>
              </a:rPr>
              <a:t>Primera parte</a:t>
            </a:r>
          </a:p>
        </p:txBody>
      </p:sp>
      <p:sp>
        <p:nvSpPr>
          <p:cNvPr id="14" name="Rectangle 13">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18" y="0"/>
            <a:ext cx="639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Marcador de pie de página 3">
            <a:extLst>
              <a:ext uri="{FF2B5EF4-FFF2-40B4-BE49-F238E27FC236}">
                <a16:creationId xmlns:a16="http://schemas.microsoft.com/office/drawing/2014/main" id="{6EFE8697-EB4D-4680-9418-AC98A1812F9B}"/>
              </a:ext>
            </a:extLst>
          </p:cNvPr>
          <p:cNvSpPr>
            <a:spLocks noGrp="1"/>
          </p:cNvSpPr>
          <p:nvPr>
            <p:ph type="ftr" sz="quarter" idx="11"/>
          </p:nvPr>
        </p:nvSpPr>
        <p:spPr>
          <a:xfrm>
            <a:off x="4740782" y="6459785"/>
            <a:ext cx="5103839" cy="365125"/>
          </a:xfrm>
        </p:spPr>
        <p:txBody>
          <a:bodyPr>
            <a:normAutofit/>
          </a:bodyPr>
          <a:lstStyle/>
          <a:p>
            <a:pPr algn="l" rtl="0">
              <a:spcAft>
                <a:spcPts val="600"/>
              </a:spcAft>
            </a:pPr>
            <a:r>
              <a:rPr lang="pt-BR" noProof="0">
                <a:solidFill>
                  <a:schemeClr val="tx2"/>
                </a:solidFill>
              </a:rPr>
              <a:t>Elaborado por: Ma. Isabel Ruiz (Coordinadora de la asignatura)</a:t>
            </a:r>
            <a:endParaRPr lang="es-ES" noProof="0">
              <a:solidFill>
                <a:schemeClr val="tx2"/>
              </a:solidFill>
            </a:endParaRPr>
          </a:p>
        </p:txBody>
      </p:sp>
      <p:graphicFrame>
        <p:nvGraphicFramePr>
          <p:cNvPr id="6" name="Marcador de contenido 2">
            <a:extLst>
              <a:ext uri="{FF2B5EF4-FFF2-40B4-BE49-F238E27FC236}">
                <a16:creationId xmlns:a16="http://schemas.microsoft.com/office/drawing/2014/main" id="{B625622B-9D79-4140-8A59-CEE6D22EA749}"/>
              </a:ext>
            </a:extLst>
          </p:cNvPr>
          <p:cNvGraphicFramePr>
            <a:graphicFrameLocks noGrp="1"/>
          </p:cNvGraphicFramePr>
          <p:nvPr>
            <p:ph idx="1"/>
            <p:extLst>
              <p:ext uri="{D42A27DB-BD31-4B8C-83A1-F6EECF244321}">
                <p14:modId xmlns:p14="http://schemas.microsoft.com/office/powerpoint/2010/main" val="1054257843"/>
              </p:ext>
            </p:extLst>
          </p:nvPr>
        </p:nvGraphicFramePr>
        <p:xfrm>
          <a:off x="4740628" y="639763"/>
          <a:ext cx="6795904"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66709"/>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F75EA8A6B33F64496AE04F120A67B14" ma:contentTypeVersion="2" ma:contentTypeDescription="Crear nuevo documento." ma:contentTypeScope="" ma:versionID="5cd468c25cdda5fd038d9bd5618f260b">
  <xsd:schema xmlns:xsd="http://www.w3.org/2001/XMLSchema" xmlns:xs="http://www.w3.org/2001/XMLSchema" xmlns:p="http://schemas.microsoft.com/office/2006/metadata/properties" xmlns:ns2="a2175aa1-5eff-419c-9f35-a2d7ebe56c33" targetNamespace="http://schemas.microsoft.com/office/2006/metadata/properties" ma:root="true" ma:fieldsID="3d6e849e8de5672b43cb25992f2812a0" ns2:_="">
    <xsd:import namespace="a2175aa1-5eff-419c-9f35-a2d7ebe56c3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175aa1-5eff-419c-9f35-a2d7ebe56c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B9041A-929A-4EE3-90B6-AB717E688B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2175aa1-5eff-419c-9f35-a2d7ebe56c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4D82B1-4703-4086-91E3-E21D3DE0B97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F0DB8C-4346-45F4-A6F4-E682F84009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TotalTime>
  <Words>1710</Words>
  <Application>Microsoft Office PowerPoint</Application>
  <PresentationFormat>Personalizado</PresentationFormat>
  <Paragraphs>186</Paragraphs>
  <Slides>22</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Calibri</vt:lpstr>
      <vt:lpstr>Calibri Light</vt:lpstr>
      <vt:lpstr>Century Gothic</vt:lpstr>
      <vt:lpstr>Retrospección</vt:lpstr>
      <vt:lpstr>Inteligencia emocional en el aula</vt:lpstr>
      <vt:lpstr>Ejercicio para presentarse al final del tercer bimestre: Mi baúl de emociones positivas.</vt:lpstr>
      <vt:lpstr>Presentación de PowerPoint</vt:lpstr>
      <vt:lpstr>Modelo de Mayer y Salovey (1997)</vt:lpstr>
      <vt:lpstr>Recuerda que es importante mantener consonancia entre estos tres elementos:</vt:lpstr>
      <vt:lpstr>3. Comprensión emocional</vt:lpstr>
      <vt:lpstr>Presentación de PowerPoint</vt:lpstr>
      <vt:lpstr>Comprensión emocional…</vt:lpstr>
      <vt:lpstr>Ejercicio 1: Primera parte</vt:lpstr>
      <vt:lpstr>Segunda parte:</vt:lpstr>
      <vt:lpstr>Vocabulario emocional</vt:lpstr>
      <vt:lpstr>Aprende a “etiquetar” emociones:</vt:lpstr>
      <vt:lpstr>Aprende a “etiquetar” emociones:</vt:lpstr>
      <vt:lpstr>Aprende a “etiquetar” emociones:</vt:lpstr>
      <vt:lpstr>Aprende a “etiquetar” emociones:</vt:lpstr>
      <vt:lpstr>  Escoge 3 emociones que no estaban en tu vocabulario, revisa su significado y responde las siguientes preguntas: </vt:lpstr>
      <vt:lpstr>Tercera rama: Comprensión emocional</vt:lpstr>
      <vt:lpstr>Ejercicio 2: Piensa en una situación reciente en donde algún familiar o amigo haya vivido una experiencia desagradable y contesta a las siguientes preguntas</vt:lpstr>
      <vt:lpstr>Actividad grupal (en aula virtual)</vt:lpstr>
      <vt:lpstr>Presentación de PowerPoint</vt:lpstr>
      <vt:lpstr>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emocional en el aula</dc:title>
  <dc:creator>María Isabel</dc:creator>
  <cp:lastModifiedBy>ALEJANDRA DAYSI BENITEZ CRUZ</cp:lastModifiedBy>
  <cp:revision>10</cp:revision>
  <dcterms:created xsi:type="dcterms:W3CDTF">2020-07-18T22:10:54Z</dcterms:created>
  <dcterms:modified xsi:type="dcterms:W3CDTF">2025-01-15T15:26:32Z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0x0101000F75EA8A6B33F64496AE04F120A67B14</vt:lpwstr>
  </property>
</Properties>
</file>