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0" r:id="rId4"/>
  </p:sldMasterIdLst>
  <p:notesMasterIdLst>
    <p:notesMasterId r:id="rId5"/>
  </p:notesMasterIdLst>
  <p:sldIdLst>
    <p:sldId id="256" r:id="rId6"/>
  </p:sldIdLst>
  <p:sldSz cy="32918400" cx="32918400"/>
  <p:notesSz cx="7004050" cy="92900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000000"/>
          </p15:clr>
        </p15:guide>
        <p15:guide id="2" pos="10368">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0368" orient="horz"/>
        <p:guide pos="1036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67575" y="696750"/>
            <a:ext cx="4669600" cy="3483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0400" y="4412750"/>
            <a:ext cx="5603225" cy="41805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 name="Shape 27"/>
        <p:cNvGrpSpPr/>
        <p:nvPr/>
      </p:nvGrpSpPr>
      <p:grpSpPr>
        <a:xfrm>
          <a:off x="0" y="0"/>
          <a:ext cx="0" cy="0"/>
          <a:chOff x="0" y="0"/>
          <a:chExt cx="0" cy="0"/>
        </a:xfrm>
      </p:grpSpPr>
      <p:sp>
        <p:nvSpPr>
          <p:cNvPr id="28" name="Google Shape;28;p1:notes"/>
          <p:cNvSpPr txBox="1"/>
          <p:nvPr>
            <p:ph idx="1" type="body"/>
          </p:nvPr>
        </p:nvSpPr>
        <p:spPr>
          <a:xfrm>
            <a:off x="700400" y="4412750"/>
            <a:ext cx="5603225" cy="41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notes"/>
          <p:cNvSpPr/>
          <p:nvPr>
            <p:ph idx="2" type="sldImg"/>
          </p:nvPr>
        </p:nvSpPr>
        <p:spPr>
          <a:xfrm>
            <a:off x="1167575" y="696750"/>
            <a:ext cx="4669600" cy="3483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1" name="Shape 11"/>
        <p:cNvGrpSpPr/>
        <p:nvPr/>
      </p:nvGrpSpPr>
      <p:grpSpPr>
        <a:xfrm>
          <a:off x="0" y="0"/>
          <a:ext cx="0" cy="0"/>
          <a:chOff x="0" y="0"/>
          <a:chExt cx="0" cy="0"/>
        </a:xfrm>
      </p:grpSpPr>
      <p:sp>
        <p:nvSpPr>
          <p:cNvPr id="12" name="Google Shape;12;p2"/>
          <p:cNvSpPr/>
          <p:nvPr/>
        </p:nvSpPr>
        <p:spPr>
          <a:xfrm>
            <a:off x="32278319" y="0"/>
            <a:ext cx="640080" cy="32918401"/>
          </a:xfrm>
          <a:prstGeom prst="rect">
            <a:avLst/>
          </a:prstGeom>
          <a:solidFill>
            <a:srgbClr val="D6E3BC"/>
          </a:solidFill>
          <a:ln>
            <a:noFill/>
          </a:ln>
        </p:spPr>
        <p:txBody>
          <a:bodyPr anchorCtr="0" anchor="ctr" bIns="34275" lIns="68550" spcFirstLastPara="1" rIns="68550" wrap="square" tIns="34275">
            <a:noAutofit/>
          </a:bodyPr>
          <a:lstStyle/>
          <a:p>
            <a:pPr indent="0" lvl="0" marL="0" marR="0" rtl="0" algn="ctr">
              <a:spcBef>
                <a:spcPts val="0"/>
              </a:spcBef>
              <a:spcAft>
                <a:spcPts val="0"/>
              </a:spcAft>
              <a:buNone/>
            </a:pPr>
            <a:r>
              <a:t/>
            </a:r>
            <a:endParaRPr b="0" i="0" sz="6400" u="none" cap="none" strike="noStrike">
              <a:solidFill>
                <a:schemeClr val="lt1"/>
              </a:solidFill>
              <a:latin typeface="Calibri"/>
              <a:ea typeface="Calibri"/>
              <a:cs typeface="Calibri"/>
              <a:sym typeface="Calibri"/>
            </a:endParaRPr>
          </a:p>
        </p:txBody>
      </p:sp>
      <p:sp>
        <p:nvSpPr>
          <p:cNvPr id="13" name="Google Shape;13;p2"/>
          <p:cNvSpPr/>
          <p:nvPr/>
        </p:nvSpPr>
        <p:spPr>
          <a:xfrm>
            <a:off x="-2" y="0"/>
            <a:ext cx="640080" cy="32918401"/>
          </a:xfrm>
          <a:prstGeom prst="rect">
            <a:avLst/>
          </a:prstGeom>
          <a:solidFill>
            <a:srgbClr val="D6E3BC"/>
          </a:solidFill>
          <a:ln>
            <a:noFill/>
          </a:ln>
        </p:spPr>
        <p:txBody>
          <a:bodyPr anchorCtr="0" anchor="ctr" bIns="34275" lIns="68550" spcFirstLastPara="1" rIns="68550" wrap="square" tIns="34275">
            <a:noAutofit/>
          </a:bodyPr>
          <a:lstStyle/>
          <a:p>
            <a:pPr indent="0" lvl="0" marL="0" marR="0" rtl="0" algn="ctr">
              <a:spcBef>
                <a:spcPts val="0"/>
              </a:spcBef>
              <a:spcAft>
                <a:spcPts val="0"/>
              </a:spcAft>
              <a:buNone/>
            </a:pPr>
            <a:r>
              <a:t/>
            </a:r>
            <a:endParaRPr b="0" i="0" sz="6400" u="none" cap="none" strike="noStrike">
              <a:solidFill>
                <a:schemeClr val="lt1"/>
              </a:solidFill>
              <a:latin typeface="Calibri"/>
              <a:ea typeface="Calibri"/>
              <a:cs typeface="Calibri"/>
              <a:sym typeface="Calibri"/>
            </a:endParaRPr>
          </a:p>
        </p:txBody>
      </p:sp>
      <p:sp>
        <p:nvSpPr>
          <p:cNvPr id="14" name="Google Shape;14;p2"/>
          <p:cNvSpPr/>
          <p:nvPr/>
        </p:nvSpPr>
        <p:spPr>
          <a:xfrm>
            <a:off x="0" y="0"/>
            <a:ext cx="32918401" cy="4114800"/>
          </a:xfrm>
          <a:prstGeom prst="rect">
            <a:avLst/>
          </a:prstGeom>
          <a:solidFill>
            <a:srgbClr val="366092"/>
          </a:solidFill>
          <a:ln>
            <a:noFill/>
          </a:ln>
        </p:spPr>
        <p:txBody>
          <a:bodyPr anchorCtr="0" anchor="ctr" bIns="34275" lIns="68550" spcFirstLastPara="1" rIns="68550" wrap="square" tIns="34275">
            <a:noAutofit/>
          </a:bodyPr>
          <a:lstStyle/>
          <a:p>
            <a:pPr indent="0" lvl="0" marL="0" marR="0" rtl="0" algn="ctr">
              <a:spcBef>
                <a:spcPts val="0"/>
              </a:spcBef>
              <a:spcAft>
                <a:spcPts val="0"/>
              </a:spcAft>
              <a:buNone/>
            </a:pPr>
            <a:r>
              <a:t/>
            </a:r>
            <a:endParaRPr b="0" i="0" sz="6400" u="none" cap="none" strike="noStrike">
              <a:solidFill>
                <a:schemeClr val="lt1"/>
              </a:solidFill>
              <a:latin typeface="Calibri"/>
              <a:ea typeface="Calibri"/>
              <a:cs typeface="Calibri"/>
              <a:sym typeface="Calibri"/>
            </a:endParaRPr>
          </a:p>
        </p:txBody>
      </p:sp>
      <p:sp>
        <p:nvSpPr>
          <p:cNvPr id="15" name="Google Shape;15;p2"/>
          <p:cNvSpPr/>
          <p:nvPr/>
        </p:nvSpPr>
        <p:spPr>
          <a:xfrm>
            <a:off x="0" y="28803600"/>
            <a:ext cx="32918401" cy="4114800"/>
          </a:xfrm>
          <a:prstGeom prst="rect">
            <a:avLst/>
          </a:prstGeom>
          <a:solidFill>
            <a:srgbClr val="B7CCE4"/>
          </a:solidFill>
          <a:ln>
            <a:noFill/>
          </a:ln>
        </p:spPr>
        <p:txBody>
          <a:bodyPr anchorCtr="0" anchor="ctr" bIns="34275" lIns="68550" spcFirstLastPara="1" rIns="68550" wrap="square" tIns="34275">
            <a:noAutofit/>
          </a:bodyPr>
          <a:lstStyle/>
          <a:p>
            <a:pPr indent="0" lvl="0" marL="0" marR="0" rtl="0" algn="ctr">
              <a:spcBef>
                <a:spcPts val="0"/>
              </a:spcBef>
              <a:spcAft>
                <a:spcPts val="0"/>
              </a:spcAft>
              <a:buNone/>
            </a:pPr>
            <a:r>
              <a:t/>
            </a:r>
            <a:endParaRPr b="0" i="0" sz="6400" u="none" cap="none" strike="noStrike">
              <a:solidFill>
                <a:schemeClr val="lt1"/>
              </a:solidFill>
              <a:latin typeface="Calibri"/>
              <a:ea typeface="Calibri"/>
              <a:cs typeface="Calibri"/>
              <a:sym typeface="Calibri"/>
            </a:endParaRPr>
          </a:p>
        </p:txBody>
      </p:sp>
      <p:sp>
        <p:nvSpPr>
          <p:cNvPr id="16" name="Google Shape;16;p2"/>
          <p:cNvSpPr/>
          <p:nvPr/>
        </p:nvSpPr>
        <p:spPr>
          <a:xfrm>
            <a:off x="-10287000" y="0"/>
            <a:ext cx="9601200" cy="32918401"/>
          </a:xfrm>
          <a:prstGeom prst="rect">
            <a:avLst/>
          </a:prstGeom>
          <a:solidFill>
            <a:srgbClr val="D8D8D8"/>
          </a:solidFill>
          <a:ln>
            <a:noFill/>
          </a:ln>
        </p:spPr>
        <p:txBody>
          <a:bodyPr anchorCtr="0" anchor="t" bIns="171400" lIns="171400" spcFirstLastPara="1" rIns="171400" wrap="square" tIns="171400">
            <a:noAutofit/>
          </a:bodyPr>
          <a:lstStyle/>
          <a:p>
            <a:pPr indent="0" lvl="0" marL="0" marR="0" rtl="0" algn="l">
              <a:spcBef>
                <a:spcPts val="0"/>
              </a:spcBef>
              <a:spcAft>
                <a:spcPts val="0"/>
              </a:spcAft>
              <a:buNone/>
            </a:pPr>
            <a:r>
              <a:rPr b="0" i="0" lang="en-US" sz="7200" u="none" cap="none" strike="noStrike">
                <a:solidFill>
                  <a:srgbClr val="7F7F7F"/>
                </a:solidFill>
                <a:latin typeface="Calibri"/>
                <a:ea typeface="Calibri"/>
                <a:cs typeface="Calibri"/>
                <a:sym typeface="Calibri"/>
              </a:rPr>
              <a:t>Poster Print Size:</a:t>
            </a:r>
            <a:endParaRPr b="0" i="0" sz="72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This poster template is 36” high by 36” wide. It can be used to print any poster with a 1:1 aspect ratio.</a:t>
            </a:r>
            <a:endParaRPr/>
          </a:p>
          <a:p>
            <a:pPr indent="0" lvl="0" marL="0" marR="0" rtl="0" algn="l">
              <a:spcBef>
                <a:spcPts val="1800"/>
              </a:spcBef>
              <a:spcAft>
                <a:spcPts val="0"/>
              </a:spcAft>
              <a:buNone/>
            </a:pPr>
            <a:r>
              <a:rPr b="0" i="0" lang="en-US" sz="7200" u="none" cap="none" strike="noStrike">
                <a:solidFill>
                  <a:srgbClr val="7F7F7F"/>
                </a:solidFill>
                <a:latin typeface="Calibri"/>
                <a:ea typeface="Calibri"/>
                <a:cs typeface="Calibri"/>
                <a:sym typeface="Calibri"/>
              </a:rPr>
              <a:t>Placeholders:</a:t>
            </a:r>
            <a:endParaRPr b="0" i="0" sz="72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a:p>
          <a:p>
            <a:pPr indent="0" lvl="0" marL="0" marR="0" rtl="0" algn="l">
              <a:spcBef>
                <a:spcPts val="1800"/>
              </a:spcBef>
              <a:spcAft>
                <a:spcPts val="0"/>
              </a:spcAft>
              <a:buNone/>
            </a:pPr>
            <a:r>
              <a:rPr b="0" i="0" lang="en-US" sz="7200" u="none" cap="none" strike="noStrike">
                <a:solidFill>
                  <a:srgbClr val="7F7F7F"/>
                </a:solidFill>
                <a:latin typeface="Calibri"/>
                <a:ea typeface="Calibri"/>
                <a:cs typeface="Calibri"/>
                <a:sym typeface="Calibri"/>
              </a:rPr>
              <a:t>Image Quality:</a:t>
            </a:r>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You can place digital photos or logo art in your poster file by selecting the </a:t>
            </a:r>
            <a:r>
              <a:rPr b="1" i="0" lang="en-US" sz="4900" u="none" cap="none" strike="noStrike">
                <a:solidFill>
                  <a:srgbClr val="7F7F7F"/>
                </a:solidFill>
                <a:latin typeface="Calibri"/>
                <a:ea typeface="Calibri"/>
                <a:cs typeface="Calibri"/>
                <a:sym typeface="Calibri"/>
              </a:rPr>
              <a:t>Insert, Picture</a:t>
            </a:r>
            <a:r>
              <a:rPr b="0" i="0" lang="en-US" sz="4900" u="none" cap="none" strike="noStrike">
                <a:solidFill>
                  <a:srgbClr val="7F7F7F"/>
                </a:solidFill>
                <a:latin typeface="Calibri"/>
                <a:ea typeface="Calibri"/>
                <a:cs typeface="Calibri"/>
                <a:sym typeface="Calibri"/>
              </a:rPr>
              <a:t> command, or by using standard copy &amp; paste. For best results, all graphic elements should be at least </a:t>
            </a:r>
            <a:r>
              <a:rPr b="1" i="0" lang="en-US" sz="4900" u="none" cap="none" strike="noStrike">
                <a:solidFill>
                  <a:srgbClr val="7F7F7F"/>
                </a:solidFill>
                <a:latin typeface="Calibri"/>
                <a:ea typeface="Calibri"/>
                <a:cs typeface="Calibri"/>
                <a:sym typeface="Calibri"/>
              </a:rPr>
              <a:t>150-200 pixels per inch in their final printed size</a:t>
            </a:r>
            <a:r>
              <a:rPr b="0" i="0" lang="en-US" sz="4900" u="none" cap="none" strike="noStrike">
                <a:solidFill>
                  <a:srgbClr val="7F7F7F"/>
                </a:solidFill>
                <a:latin typeface="Calibri"/>
                <a:ea typeface="Calibri"/>
                <a:cs typeface="Calibri"/>
                <a:sym typeface="Calibri"/>
              </a:rPr>
              <a:t>. For instance, a 1600 x 1200 pixel photo will usually look fine up to 8“-10” wide on your printed poster.</a:t>
            </a:r>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a:p>
          <a:p>
            <a:pPr indent="0" lvl="0" marL="0" marR="0" rtl="0" algn="ctr">
              <a:spcBef>
                <a:spcPts val="1800"/>
              </a:spcBef>
              <a:spcAft>
                <a:spcPts val="0"/>
              </a:spcAft>
              <a:buNone/>
            </a:pPr>
            <a:br>
              <a:rPr b="0" i="0" lang="en-US" sz="3600" u="none" cap="none" strike="noStrike">
                <a:solidFill>
                  <a:srgbClr val="7F7F7F"/>
                </a:solidFill>
                <a:latin typeface="Calibri"/>
                <a:ea typeface="Calibri"/>
                <a:cs typeface="Calibri"/>
                <a:sym typeface="Calibri"/>
              </a:rPr>
            </a:br>
            <a:r>
              <a:rPr b="0" i="0" lang="en-US" sz="3600" u="none" cap="none" strike="noStrike">
                <a:solidFill>
                  <a:srgbClr val="7F7F7F"/>
                </a:solidFill>
                <a:latin typeface="Calibri"/>
                <a:ea typeface="Calibri"/>
                <a:cs typeface="Calibri"/>
                <a:sym typeface="Calibri"/>
              </a:rPr>
              <a:t>[This sidebar area does not print.]</a:t>
            </a:r>
            <a:endParaRPr/>
          </a:p>
        </p:txBody>
      </p:sp>
      <p:grpSp>
        <p:nvGrpSpPr>
          <p:cNvPr id="17" name="Google Shape;17;p2"/>
          <p:cNvGrpSpPr/>
          <p:nvPr/>
        </p:nvGrpSpPr>
        <p:grpSpPr>
          <a:xfrm>
            <a:off x="33604200" y="0"/>
            <a:ext cx="9601200" cy="32918399"/>
            <a:chOff x="33832800" y="0"/>
            <a:chExt cx="12801600" cy="43891199"/>
          </a:xfrm>
        </p:grpSpPr>
        <p:sp>
          <p:nvSpPr>
            <p:cNvPr id="18" name="Google Shape;18;p2"/>
            <p:cNvSpPr/>
            <p:nvPr/>
          </p:nvSpPr>
          <p:spPr>
            <a:xfrm>
              <a:off x="33832800" y="0"/>
              <a:ext cx="12801600" cy="43891199"/>
            </a:xfrm>
            <a:prstGeom prst="rect">
              <a:avLst/>
            </a:prstGeom>
            <a:solidFill>
              <a:srgbClr val="D8D8D8"/>
            </a:solidFill>
            <a:ln>
              <a:noFill/>
            </a:ln>
          </p:spPr>
          <p:txBody>
            <a:bodyPr anchorCtr="0" anchor="t" bIns="228600" lIns="228600" spcFirstLastPara="1" rIns="228600" wrap="square" tIns="228600">
              <a:noAutofit/>
            </a:bodyPr>
            <a:lstStyle/>
            <a:p>
              <a:pPr indent="0" lvl="0" marL="0" marR="0" rtl="0" algn="l">
                <a:spcBef>
                  <a:spcPts val="0"/>
                </a:spcBef>
                <a:spcAft>
                  <a:spcPts val="0"/>
                </a:spcAft>
                <a:buNone/>
              </a:pPr>
              <a:r>
                <a:rPr b="0" i="0" lang="en-US" sz="7200" u="none" cap="none" strike="noStrike">
                  <a:solidFill>
                    <a:srgbClr val="7F7F7F"/>
                  </a:solidFill>
                  <a:latin typeface="Calibri"/>
                  <a:ea typeface="Calibri"/>
                  <a:cs typeface="Calibri"/>
                  <a:sym typeface="Calibri"/>
                </a:rPr>
                <a:t>Change Color Theme:</a:t>
              </a:r>
              <a:endParaRPr b="0" i="0" sz="72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This template is designed to use the built-in color themes in the newer versions of PowerPoint.</a:t>
              </a:r>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To change the color theme, select the </a:t>
              </a:r>
              <a:r>
                <a:rPr b="1" i="0" lang="en-US" sz="4900" u="none" cap="none" strike="noStrike">
                  <a:solidFill>
                    <a:srgbClr val="7F7F7F"/>
                  </a:solidFill>
                  <a:latin typeface="Calibri"/>
                  <a:ea typeface="Calibri"/>
                  <a:cs typeface="Calibri"/>
                  <a:sym typeface="Calibri"/>
                </a:rPr>
                <a:t>Design</a:t>
              </a:r>
              <a:r>
                <a:rPr b="0" i="0" lang="en-US" sz="4900" u="none" cap="none" strike="noStrike">
                  <a:solidFill>
                    <a:srgbClr val="7F7F7F"/>
                  </a:solidFill>
                  <a:latin typeface="Calibri"/>
                  <a:ea typeface="Calibri"/>
                  <a:cs typeface="Calibri"/>
                  <a:sym typeface="Calibri"/>
                </a:rPr>
                <a:t> tab, then select the </a:t>
              </a:r>
              <a:r>
                <a:rPr b="1" i="0" lang="en-US" sz="4900" u="none" cap="none" strike="noStrike">
                  <a:solidFill>
                    <a:srgbClr val="7F7F7F"/>
                  </a:solidFill>
                  <a:latin typeface="Calibri"/>
                  <a:ea typeface="Calibri"/>
                  <a:cs typeface="Calibri"/>
                  <a:sym typeface="Calibri"/>
                </a:rPr>
                <a:t>Colors</a:t>
              </a:r>
              <a:r>
                <a:rPr b="0" i="0" lang="en-US" sz="4900" u="none" cap="none" strike="noStrike">
                  <a:solidFill>
                    <a:srgbClr val="7F7F7F"/>
                  </a:solidFill>
                  <a:latin typeface="Calibri"/>
                  <a:ea typeface="Calibri"/>
                  <a:cs typeface="Calibri"/>
                  <a:sym typeface="Calibri"/>
                </a:rPr>
                <a:t> drop-down list.</a:t>
              </a:r>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The default color theme for this template is “Office”, so you can always return to that after trying some of the alternatives.</a:t>
              </a:r>
              <a:endParaRPr/>
            </a:p>
            <a:p>
              <a:pPr indent="0" lvl="0" marL="0" marR="0" rtl="0" algn="l">
                <a:spcBef>
                  <a:spcPts val="1800"/>
                </a:spcBef>
                <a:spcAft>
                  <a:spcPts val="0"/>
                </a:spcAft>
                <a:buNone/>
              </a:pPr>
              <a:r>
                <a:rPr b="0" i="0" lang="en-US" sz="7200" u="none" cap="none" strike="noStrike">
                  <a:solidFill>
                    <a:srgbClr val="7F7F7F"/>
                  </a:solidFill>
                  <a:latin typeface="Calibri"/>
                  <a:ea typeface="Calibri"/>
                  <a:cs typeface="Calibri"/>
                  <a:sym typeface="Calibri"/>
                </a:rPr>
                <a:t>Printing Your Poster:</a:t>
              </a:r>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Once your poster file is ready, visit </a:t>
              </a:r>
              <a:r>
                <a:rPr b="1" i="0" lang="en-US" sz="4900" u="none" cap="none" strike="noStrike">
                  <a:solidFill>
                    <a:srgbClr val="7F7F7F"/>
                  </a:solidFill>
                  <a:latin typeface="Calibri"/>
                  <a:ea typeface="Calibri"/>
                  <a:cs typeface="Calibri"/>
                  <a:sym typeface="Calibri"/>
                </a:rPr>
                <a:t>www.genigraphics.com</a:t>
              </a:r>
              <a:r>
                <a:rPr b="0" i="0" lang="en-US" sz="4900" u="none" cap="none" strike="noStrik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a:p>
            <a:p>
              <a:pPr indent="0" lvl="0" marL="0" marR="0" rtl="0" algn="l">
                <a:spcBef>
                  <a:spcPts val="1800"/>
                </a:spcBef>
                <a:spcAft>
                  <a:spcPts val="0"/>
                </a:spcAft>
                <a:buNone/>
              </a:pPr>
              <a:r>
                <a:rPr b="0" i="0" lang="en-US" sz="4900" u="none" cap="none" strike="noStrik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a:p>
            <a:p>
              <a:pPr indent="0" lvl="0" marL="0" marR="0" rtl="0" algn="l">
                <a:spcBef>
                  <a:spcPts val="1800"/>
                </a:spcBef>
                <a:spcAft>
                  <a:spcPts val="0"/>
                </a:spcAft>
                <a:buNone/>
              </a:pPr>
              <a:r>
                <a:t/>
              </a:r>
              <a:endParaRPr b="0" i="0" sz="4900" u="none" cap="none" strike="noStrike">
                <a:solidFill>
                  <a:srgbClr val="7F7F7F"/>
                </a:solidFill>
                <a:latin typeface="Calibri"/>
                <a:ea typeface="Calibri"/>
                <a:cs typeface="Calibri"/>
                <a:sym typeface="Calibri"/>
              </a:endParaRPr>
            </a:p>
            <a:p>
              <a:pPr indent="0" lvl="0" marL="0" marR="0" rtl="0" algn="ctr">
                <a:spcBef>
                  <a:spcPts val="0"/>
                </a:spcBef>
                <a:spcAft>
                  <a:spcPts val="0"/>
                </a:spcAft>
                <a:buNone/>
              </a:pPr>
              <a:r>
                <a:rPr b="0" i="0" lang="en-US" sz="4900" u="none" cap="none" strike="noStrike">
                  <a:solidFill>
                    <a:srgbClr val="7F7F7F"/>
                  </a:solidFill>
                  <a:latin typeface="Calibri"/>
                  <a:ea typeface="Calibri"/>
                  <a:cs typeface="Calibri"/>
                  <a:sym typeface="Calibri"/>
                </a:rPr>
                <a:t>US and Canada:  1-800-790-4001</a:t>
              </a:r>
              <a:br>
                <a:rPr b="0" i="0" lang="en-US" sz="4900" u="none" cap="none" strike="noStrike">
                  <a:solidFill>
                    <a:srgbClr val="7F7F7F"/>
                  </a:solidFill>
                  <a:latin typeface="Calibri"/>
                  <a:ea typeface="Calibri"/>
                  <a:cs typeface="Calibri"/>
                  <a:sym typeface="Calibri"/>
                </a:rPr>
              </a:br>
              <a:r>
                <a:rPr b="0" i="0" lang="en-US" sz="4900" u="none" cap="none" strike="noStrike">
                  <a:solidFill>
                    <a:srgbClr val="7F7F7F"/>
                  </a:solidFill>
                  <a:latin typeface="Calibri"/>
                  <a:ea typeface="Calibri"/>
                  <a:cs typeface="Calibri"/>
                  <a:sym typeface="Calibri"/>
                </a:rPr>
                <a:t>Email: info@genigraphics.com</a:t>
              </a:r>
              <a:endParaRPr/>
            </a:p>
            <a:p>
              <a:pPr indent="0" lvl="0" marL="0" marR="0" rtl="0" algn="ctr">
                <a:spcBef>
                  <a:spcPts val="0"/>
                </a:spcBef>
                <a:spcAft>
                  <a:spcPts val="0"/>
                </a:spcAft>
                <a:buNone/>
              </a:pPr>
              <a:br>
                <a:rPr b="0" i="0" lang="en-US" sz="3600" u="none" cap="none" strike="noStrike">
                  <a:solidFill>
                    <a:srgbClr val="7F7F7F"/>
                  </a:solidFill>
                  <a:latin typeface="Calibri"/>
                  <a:ea typeface="Calibri"/>
                  <a:cs typeface="Calibri"/>
                  <a:sym typeface="Calibri"/>
                </a:rPr>
              </a:br>
              <a:r>
                <a:rPr b="0" i="0" lang="en-US" sz="3600" u="none" cap="none" strike="noStrike">
                  <a:solidFill>
                    <a:srgbClr val="7F7F7F"/>
                  </a:solidFill>
                  <a:latin typeface="Calibri"/>
                  <a:ea typeface="Calibri"/>
                  <a:cs typeface="Calibri"/>
                  <a:sym typeface="Calibri"/>
                </a:rPr>
                <a:t>[This sidebar area does not print.]</a:t>
              </a:r>
              <a:endParaRPr/>
            </a:p>
          </p:txBody>
        </p:sp>
        <p:pic>
          <p:nvPicPr>
            <p:cNvPr id="19" name="Google Shape;19;p2"/>
            <p:cNvPicPr preferRelativeResize="0"/>
            <p:nvPr/>
          </p:nvPicPr>
          <p:blipFill rotWithShape="1">
            <a:blip r:embed="rId2">
              <a:alphaModFix/>
            </a:blip>
            <a:srcRect b="0" l="0" r="0" t="0"/>
            <a:stretch/>
          </p:blipFill>
          <p:spPr>
            <a:xfrm>
              <a:off x="34281341" y="9260274"/>
              <a:ext cx="11904515" cy="10246926"/>
            </a:xfrm>
            <a:prstGeom prst="rect">
              <a:avLst/>
            </a:prstGeom>
            <a:noFill/>
            <a:ln>
              <a:noFill/>
            </a:ln>
          </p:spPr>
        </p:pic>
      </p:grpSp>
      <p:pic>
        <p:nvPicPr>
          <p:cNvPr id="20" name="Google Shape;20;p2"/>
          <p:cNvPicPr preferRelativeResize="0"/>
          <p:nvPr/>
        </p:nvPicPr>
        <p:blipFill rotWithShape="1">
          <a:blip r:embed="rId3">
            <a:alphaModFix/>
          </a:blip>
          <a:srcRect b="0" l="0" r="0" t="0"/>
          <a:stretch/>
        </p:blipFill>
        <p:spPr>
          <a:xfrm>
            <a:off x="27432000" y="32613600"/>
            <a:ext cx="5297435" cy="18592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1645920" y="1318262"/>
            <a:ext cx="29626559" cy="5486400"/>
          </a:xfrm>
          <a:prstGeom prst="rect">
            <a:avLst/>
          </a:prstGeom>
          <a:noFill/>
          <a:ln>
            <a:noFill/>
          </a:ln>
        </p:spPr>
        <p:txBody>
          <a:bodyPr anchorCtr="0" anchor="ctr" bIns="164550" lIns="329125" spcFirstLastPara="1" rIns="329125" wrap="square" tIns="16455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1645920" y="7680963"/>
            <a:ext cx="29626559" cy="21724623"/>
          </a:xfrm>
          <a:prstGeom prst="rect">
            <a:avLst/>
          </a:prstGeom>
          <a:noFill/>
          <a:ln>
            <a:noFill/>
          </a:ln>
        </p:spPr>
        <p:txBody>
          <a:bodyPr anchorCtr="0" anchor="t" bIns="164550" lIns="329125" spcFirstLastPara="1" rIns="329125" wrap="square" tIns="16455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1645920" y="30510484"/>
            <a:ext cx="7680960" cy="1752600"/>
          </a:xfrm>
          <a:prstGeom prst="rect">
            <a:avLst/>
          </a:prstGeom>
          <a:noFill/>
          <a:ln>
            <a:noFill/>
          </a:ln>
        </p:spPr>
        <p:txBody>
          <a:bodyPr anchorCtr="0" anchor="ctr" bIns="164550" lIns="329125" spcFirstLastPara="1" rIns="329125" wrap="square" tIns="16455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11247120" y="30510484"/>
            <a:ext cx="10424160" cy="1752600"/>
          </a:xfrm>
          <a:prstGeom prst="rect">
            <a:avLst/>
          </a:prstGeom>
          <a:noFill/>
          <a:ln>
            <a:noFill/>
          </a:ln>
        </p:spPr>
        <p:txBody>
          <a:bodyPr anchorCtr="0" anchor="ctr" bIns="164550" lIns="329125" spcFirstLastPara="1" rIns="329125" wrap="square" tIns="16455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23591520" y="30510484"/>
            <a:ext cx="7680960" cy="1752600"/>
          </a:xfrm>
          <a:prstGeom prst="rect">
            <a:avLst/>
          </a:prstGeom>
          <a:noFill/>
          <a:ln>
            <a:noFill/>
          </a:ln>
        </p:spPr>
        <p:txBody>
          <a:bodyPr anchorCtr="0" anchor="ctr" bIns="164550" lIns="329125" spcFirstLastPara="1" rIns="329125" wrap="square" tIns="1645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645920" y="1318262"/>
            <a:ext cx="29626559" cy="5486400"/>
          </a:xfrm>
          <a:prstGeom prst="rect">
            <a:avLst/>
          </a:prstGeom>
          <a:noFill/>
          <a:ln>
            <a:noFill/>
          </a:ln>
        </p:spPr>
        <p:txBody>
          <a:bodyPr anchorCtr="0" anchor="ctr" bIns="164550" lIns="329125" spcFirstLastPara="1" rIns="329125" wrap="square" tIns="164550"/>
          <a:lstStyle>
            <a:lvl1pPr lvl="0" marR="0" rtl="0" algn="ctr">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645920" y="7680963"/>
            <a:ext cx="29626559" cy="21724623"/>
          </a:xfrm>
          <a:prstGeom prst="rect">
            <a:avLst/>
          </a:prstGeom>
          <a:noFill/>
          <a:ln>
            <a:noFill/>
          </a:ln>
        </p:spPr>
        <p:txBody>
          <a:bodyPr anchorCtr="0" anchor="t" bIns="164550" lIns="329125" spcFirstLastPara="1" rIns="329125" wrap="square" tIns="164550"/>
          <a:lstStyle>
            <a:lvl1pPr indent="-400050" lvl="0" marL="4572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1pPr>
            <a:lvl2pPr indent="-400050" lvl="1" marL="9144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2pPr>
            <a:lvl3pPr indent="-400050" lvl="2" marL="13716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3pPr>
            <a:lvl4pPr indent="-400050" lvl="3" marL="18288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4pPr>
            <a:lvl5pPr indent="-400050" lvl="4" marL="2286000" marR="0" rtl="0" algn="l">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5pPr>
            <a:lvl6pPr indent="-685800" lvl="5" marL="2743200" marR="0" rtl="0" algn="l">
              <a:spcBef>
                <a:spcPts val="144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spcBef>
                <a:spcPts val="144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spcBef>
                <a:spcPts val="144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spcBef>
                <a:spcPts val="144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1645920" y="30510484"/>
            <a:ext cx="7680960" cy="1752600"/>
          </a:xfrm>
          <a:prstGeom prst="rect">
            <a:avLst/>
          </a:prstGeom>
          <a:noFill/>
          <a:ln>
            <a:noFill/>
          </a:ln>
        </p:spPr>
        <p:txBody>
          <a:bodyPr anchorCtr="0" anchor="ctr" bIns="164550" lIns="329125" spcFirstLastPara="1" rIns="329125" wrap="square" tIns="164550"/>
          <a:lstStyle>
            <a:lvl1pPr lvl="0" marR="0" rtl="0" algn="l">
              <a:spcBef>
                <a:spcPts val="0"/>
              </a:spcBef>
              <a:spcAft>
                <a:spcPts val="0"/>
              </a:spcAft>
              <a:buSzPts val="1400"/>
              <a:buNone/>
              <a:defRPr b="0" i="0" sz="44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6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4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11247120" y="30510484"/>
            <a:ext cx="10424160" cy="1752600"/>
          </a:xfrm>
          <a:prstGeom prst="rect">
            <a:avLst/>
          </a:prstGeom>
          <a:noFill/>
          <a:ln>
            <a:noFill/>
          </a:ln>
        </p:spPr>
        <p:txBody>
          <a:bodyPr anchorCtr="0" anchor="ctr" bIns="164550" lIns="329125" spcFirstLastPara="1" rIns="329125" wrap="square" tIns="164550"/>
          <a:lstStyle>
            <a:lvl1pPr lvl="0" marR="0" rtl="0" algn="ctr">
              <a:spcBef>
                <a:spcPts val="0"/>
              </a:spcBef>
              <a:spcAft>
                <a:spcPts val="0"/>
              </a:spcAft>
              <a:buSzPts val="1400"/>
              <a:buNone/>
              <a:defRPr b="0" i="0" sz="44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6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4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23591520" y="30510484"/>
            <a:ext cx="7680960" cy="1752600"/>
          </a:xfrm>
          <a:prstGeom prst="rect">
            <a:avLst/>
          </a:prstGeom>
          <a:noFill/>
          <a:ln>
            <a:noFill/>
          </a:ln>
        </p:spPr>
        <p:txBody>
          <a:bodyPr anchorCtr="0" anchor="ctr" bIns="164550" lIns="329125" spcFirstLastPara="1" rIns="329125" wrap="square" tIns="164550">
            <a:noAutofit/>
          </a:bodyPr>
          <a:lstStyle>
            <a:lvl1pPr indent="0" lvl="0" marL="0" marR="0" rtl="0" algn="r">
              <a:spcBef>
                <a:spcPts val="0"/>
              </a:spcBef>
              <a:buNone/>
              <a:defRPr b="0" i="0" sz="4400" u="none" cap="none" strike="noStrike">
                <a:solidFill>
                  <a:srgbClr val="888888"/>
                </a:solidFill>
                <a:latin typeface="Calibri"/>
                <a:ea typeface="Calibri"/>
                <a:cs typeface="Calibri"/>
                <a:sym typeface="Calibri"/>
              </a:defRPr>
            </a:lvl1pPr>
            <a:lvl2pPr indent="0" lvl="1" marL="0" marR="0" rtl="0" algn="r">
              <a:spcBef>
                <a:spcPts val="0"/>
              </a:spcBef>
              <a:buNone/>
              <a:defRPr b="0" i="0" sz="4400" u="none" cap="none" strike="noStrike">
                <a:solidFill>
                  <a:srgbClr val="888888"/>
                </a:solidFill>
                <a:latin typeface="Calibri"/>
                <a:ea typeface="Calibri"/>
                <a:cs typeface="Calibri"/>
                <a:sym typeface="Calibri"/>
              </a:defRPr>
            </a:lvl2pPr>
            <a:lvl3pPr indent="0" lvl="2" marL="0" marR="0" rtl="0" algn="r">
              <a:spcBef>
                <a:spcPts val="0"/>
              </a:spcBef>
              <a:buNone/>
              <a:defRPr b="0" i="0" sz="4400" u="none" cap="none" strike="noStrike">
                <a:solidFill>
                  <a:srgbClr val="888888"/>
                </a:solidFill>
                <a:latin typeface="Calibri"/>
                <a:ea typeface="Calibri"/>
                <a:cs typeface="Calibri"/>
                <a:sym typeface="Calibri"/>
              </a:defRPr>
            </a:lvl3pPr>
            <a:lvl4pPr indent="0" lvl="3" marL="0" marR="0" rtl="0" algn="r">
              <a:spcBef>
                <a:spcPts val="0"/>
              </a:spcBef>
              <a:buNone/>
              <a:defRPr b="0" i="0" sz="4400" u="none" cap="none" strike="noStrike">
                <a:solidFill>
                  <a:srgbClr val="888888"/>
                </a:solidFill>
                <a:latin typeface="Calibri"/>
                <a:ea typeface="Calibri"/>
                <a:cs typeface="Calibri"/>
                <a:sym typeface="Calibri"/>
              </a:defRPr>
            </a:lvl4pPr>
            <a:lvl5pPr indent="0" lvl="4" marL="0" marR="0" rtl="0" algn="r">
              <a:spcBef>
                <a:spcPts val="0"/>
              </a:spcBef>
              <a:buNone/>
              <a:defRPr b="0" i="0" sz="4400" u="none" cap="none" strike="noStrike">
                <a:solidFill>
                  <a:srgbClr val="888888"/>
                </a:solidFill>
                <a:latin typeface="Calibri"/>
                <a:ea typeface="Calibri"/>
                <a:cs typeface="Calibri"/>
                <a:sym typeface="Calibri"/>
              </a:defRPr>
            </a:lvl5pPr>
            <a:lvl6pPr indent="0" lvl="5" marL="0" marR="0" rtl="0" algn="r">
              <a:spcBef>
                <a:spcPts val="0"/>
              </a:spcBef>
              <a:buNone/>
              <a:defRPr b="0" i="0" sz="4400" u="none" cap="none" strike="noStrike">
                <a:solidFill>
                  <a:srgbClr val="888888"/>
                </a:solidFill>
                <a:latin typeface="Calibri"/>
                <a:ea typeface="Calibri"/>
                <a:cs typeface="Calibri"/>
                <a:sym typeface="Calibri"/>
              </a:defRPr>
            </a:lvl6pPr>
            <a:lvl7pPr indent="0" lvl="6" marL="0" marR="0" rtl="0" algn="r">
              <a:spcBef>
                <a:spcPts val="0"/>
              </a:spcBef>
              <a:buNone/>
              <a:defRPr b="0" i="0" sz="4400" u="none" cap="none" strike="noStrike">
                <a:solidFill>
                  <a:srgbClr val="888888"/>
                </a:solidFill>
                <a:latin typeface="Calibri"/>
                <a:ea typeface="Calibri"/>
                <a:cs typeface="Calibri"/>
                <a:sym typeface="Calibri"/>
              </a:defRPr>
            </a:lvl7pPr>
            <a:lvl8pPr indent="0" lvl="7" marL="0" marR="0" rtl="0" algn="r">
              <a:spcBef>
                <a:spcPts val="0"/>
              </a:spcBef>
              <a:buNone/>
              <a:defRPr b="0" i="0" sz="4400" u="none" cap="none" strike="noStrike">
                <a:solidFill>
                  <a:srgbClr val="888888"/>
                </a:solidFill>
                <a:latin typeface="Calibri"/>
                <a:ea typeface="Calibri"/>
                <a:cs typeface="Calibri"/>
                <a:sym typeface="Calibri"/>
              </a:defRPr>
            </a:lvl8pPr>
            <a:lvl9pPr indent="0" lvl="8" marL="0" marR="0" rtl="0" algn="r">
              <a:spcBef>
                <a:spcPts val="0"/>
              </a:spcBef>
              <a:buNone/>
              <a:defRPr b="0" i="0" sz="4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joshuathomas2000@gmail.com" TargetMode="External"/><Relationship Id="rId4" Type="http://schemas.openxmlformats.org/officeDocument/2006/relationships/hyperlink" Target="mailto:jonareggie619@gmail.com" TargetMode="External"/><Relationship Id="rId11" Type="http://schemas.openxmlformats.org/officeDocument/2006/relationships/image" Target="../media/image4.png"/><Relationship Id="rId10" Type="http://schemas.openxmlformats.org/officeDocument/2006/relationships/image" Target="../media/image3.png"/><Relationship Id="rId12" Type="http://schemas.openxmlformats.org/officeDocument/2006/relationships/image" Target="../media/image5.png"/><Relationship Id="rId9" Type="http://schemas.openxmlformats.org/officeDocument/2006/relationships/image" Target="../media/image6.png"/><Relationship Id="rId5" Type="http://schemas.openxmlformats.org/officeDocument/2006/relationships/hyperlink" Target="mailto:syamkchungath10@gmail.com" TargetMode="External"/><Relationship Id="rId6" Type="http://schemas.openxmlformats.org/officeDocument/2006/relationships/hyperlink" Target="mailto:varunthekkayil443@gmail.com" TargetMode="External"/><Relationship Id="rId7" Type="http://schemas.openxmlformats.org/officeDocument/2006/relationships/hyperlink" Target="https://howtomechatronics.com/projects/arduino-color-sorter-project/" TargetMode="External"/><Relationship Id="rId8" Type="http://schemas.openxmlformats.org/officeDocument/2006/relationships/hyperlink" Target="https://www.eeweb.com/featured-projects/arduino-color-sorter-projec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 name="Shape 30"/>
        <p:cNvGrpSpPr/>
        <p:nvPr/>
      </p:nvGrpSpPr>
      <p:grpSpPr>
        <a:xfrm>
          <a:off x="0" y="0"/>
          <a:ext cx="0" cy="0"/>
          <a:chOff x="0" y="0"/>
          <a:chExt cx="0" cy="0"/>
        </a:xfrm>
      </p:grpSpPr>
      <p:sp>
        <p:nvSpPr>
          <p:cNvPr id="31" name="Google Shape;31;p4"/>
          <p:cNvSpPr txBox="1"/>
          <p:nvPr/>
        </p:nvSpPr>
        <p:spPr>
          <a:xfrm>
            <a:off x="5486400" y="0"/>
            <a:ext cx="21945600" cy="2802882"/>
          </a:xfrm>
          <a:prstGeom prst="rect">
            <a:avLst/>
          </a:prstGeom>
          <a:noFill/>
          <a:ln>
            <a:noFill/>
          </a:ln>
        </p:spPr>
        <p:txBody>
          <a:bodyPr anchorCtr="0" anchor="ctr" bIns="342825" lIns="137125" spcFirstLastPara="1" rIns="137125" wrap="square" tIns="342825">
            <a:noAutofit/>
          </a:bodyPr>
          <a:lstStyle/>
          <a:p>
            <a:pPr indent="0" lvl="0" marL="0" marR="0" rtl="0" algn="ctr">
              <a:spcBef>
                <a:spcPts val="0"/>
              </a:spcBef>
              <a:spcAft>
                <a:spcPts val="0"/>
              </a:spcAft>
              <a:buNone/>
            </a:pPr>
            <a:r>
              <a:rPr b="1" lang="en-US" sz="6600">
                <a:solidFill>
                  <a:srgbClr val="FF00FF"/>
                </a:solidFill>
                <a:latin typeface="Calibri"/>
                <a:ea typeface="Calibri"/>
                <a:cs typeface="Calibri"/>
                <a:sym typeface="Calibri"/>
              </a:rPr>
              <a:t>C</a:t>
            </a:r>
            <a:r>
              <a:rPr b="1" lang="en-US" sz="6600">
                <a:solidFill>
                  <a:srgbClr val="00FFFF"/>
                </a:solidFill>
                <a:latin typeface="Calibri"/>
                <a:ea typeface="Calibri"/>
                <a:cs typeface="Calibri"/>
                <a:sym typeface="Calibri"/>
              </a:rPr>
              <a:t>O</a:t>
            </a:r>
            <a:r>
              <a:rPr b="1" lang="en-US" sz="6600">
                <a:solidFill>
                  <a:srgbClr val="00FF00"/>
                </a:solidFill>
                <a:latin typeface="Calibri"/>
                <a:ea typeface="Calibri"/>
                <a:cs typeface="Calibri"/>
                <a:sym typeface="Calibri"/>
              </a:rPr>
              <a:t>L</a:t>
            </a:r>
            <a:r>
              <a:rPr b="1" lang="en-US" sz="6600">
                <a:solidFill>
                  <a:srgbClr val="FFFF00"/>
                </a:solidFill>
                <a:latin typeface="Calibri"/>
                <a:ea typeface="Calibri"/>
                <a:cs typeface="Calibri"/>
                <a:sym typeface="Calibri"/>
              </a:rPr>
              <a:t>O</a:t>
            </a:r>
            <a:r>
              <a:rPr b="1" lang="en-US" sz="6600">
                <a:solidFill>
                  <a:srgbClr val="FF9900"/>
                </a:solidFill>
                <a:latin typeface="Calibri"/>
                <a:ea typeface="Calibri"/>
                <a:cs typeface="Calibri"/>
                <a:sym typeface="Calibri"/>
              </a:rPr>
              <a:t>U</a:t>
            </a:r>
            <a:r>
              <a:rPr b="1" lang="en-US" sz="6600">
                <a:solidFill>
                  <a:srgbClr val="FF0000"/>
                </a:solidFill>
                <a:latin typeface="Calibri"/>
                <a:ea typeface="Calibri"/>
                <a:cs typeface="Calibri"/>
                <a:sym typeface="Calibri"/>
              </a:rPr>
              <a:t>R</a:t>
            </a:r>
            <a:r>
              <a:rPr b="1" lang="en-US" sz="6600">
                <a:solidFill>
                  <a:srgbClr val="FFFF00"/>
                </a:solidFill>
                <a:latin typeface="Calibri"/>
                <a:ea typeface="Calibri"/>
                <a:cs typeface="Calibri"/>
                <a:sym typeface="Calibri"/>
              </a:rPr>
              <a:t> </a:t>
            </a:r>
            <a:r>
              <a:rPr b="1" lang="en-US" sz="6600">
                <a:solidFill>
                  <a:srgbClr val="FF00FF"/>
                </a:solidFill>
                <a:latin typeface="Calibri"/>
                <a:ea typeface="Calibri"/>
                <a:cs typeface="Calibri"/>
                <a:sym typeface="Calibri"/>
              </a:rPr>
              <a:t>S</a:t>
            </a:r>
            <a:r>
              <a:rPr b="1" lang="en-US" sz="6600">
                <a:solidFill>
                  <a:srgbClr val="00FFFF"/>
                </a:solidFill>
                <a:latin typeface="Calibri"/>
                <a:ea typeface="Calibri"/>
                <a:cs typeface="Calibri"/>
                <a:sym typeface="Calibri"/>
              </a:rPr>
              <a:t>O</a:t>
            </a:r>
            <a:r>
              <a:rPr b="1" lang="en-US" sz="6600">
                <a:solidFill>
                  <a:srgbClr val="00FF00"/>
                </a:solidFill>
                <a:latin typeface="Calibri"/>
                <a:ea typeface="Calibri"/>
                <a:cs typeface="Calibri"/>
                <a:sym typeface="Calibri"/>
              </a:rPr>
              <a:t>R</a:t>
            </a:r>
            <a:r>
              <a:rPr b="1" lang="en-US" sz="6600">
                <a:solidFill>
                  <a:srgbClr val="FFFF00"/>
                </a:solidFill>
                <a:latin typeface="Calibri"/>
                <a:ea typeface="Calibri"/>
                <a:cs typeface="Calibri"/>
                <a:sym typeface="Calibri"/>
              </a:rPr>
              <a:t>T</a:t>
            </a:r>
            <a:r>
              <a:rPr b="1" lang="en-US" sz="6600">
                <a:solidFill>
                  <a:srgbClr val="FF9900"/>
                </a:solidFill>
                <a:latin typeface="Calibri"/>
                <a:ea typeface="Calibri"/>
                <a:cs typeface="Calibri"/>
                <a:sym typeface="Calibri"/>
              </a:rPr>
              <a:t>E</a:t>
            </a:r>
            <a:r>
              <a:rPr b="1" lang="en-US" sz="6600">
                <a:solidFill>
                  <a:srgbClr val="FF0000"/>
                </a:solidFill>
                <a:latin typeface="Calibri"/>
                <a:ea typeface="Calibri"/>
                <a:cs typeface="Calibri"/>
                <a:sym typeface="Calibri"/>
              </a:rPr>
              <a:t>R</a:t>
            </a:r>
            <a:endParaRPr b="1" sz="6600">
              <a:solidFill>
                <a:srgbClr val="FF0000"/>
              </a:solidFill>
              <a:latin typeface="Calibri"/>
              <a:ea typeface="Calibri"/>
              <a:cs typeface="Calibri"/>
              <a:sym typeface="Calibri"/>
            </a:endParaRPr>
          </a:p>
          <a:p>
            <a:pPr indent="0" lvl="0" marL="0" marR="0" rtl="0" algn="ctr">
              <a:spcBef>
                <a:spcPts val="0"/>
              </a:spcBef>
              <a:spcAft>
                <a:spcPts val="0"/>
              </a:spcAft>
              <a:buNone/>
            </a:pPr>
            <a:r>
              <a:rPr b="1" lang="en-US" sz="6600">
                <a:solidFill>
                  <a:srgbClr val="EAF1DD"/>
                </a:solidFill>
                <a:latin typeface="Calibri"/>
                <a:ea typeface="Calibri"/>
                <a:cs typeface="Calibri"/>
                <a:sym typeface="Calibri"/>
              </a:rPr>
              <a:t>W.C.K.D</a:t>
            </a:r>
            <a:endParaRPr/>
          </a:p>
        </p:txBody>
      </p:sp>
      <p:sp>
        <p:nvSpPr>
          <p:cNvPr id="32" name="Google Shape;32;p4"/>
          <p:cNvSpPr txBox="1"/>
          <p:nvPr/>
        </p:nvSpPr>
        <p:spPr>
          <a:xfrm>
            <a:off x="5486400" y="2400300"/>
            <a:ext cx="21945600" cy="1714500"/>
          </a:xfrm>
          <a:prstGeom prst="rect">
            <a:avLst/>
          </a:prstGeom>
          <a:noFill/>
          <a:ln>
            <a:noFill/>
          </a:ln>
        </p:spPr>
        <p:txBody>
          <a:bodyPr anchorCtr="0" anchor="ctr" bIns="137125" lIns="137125" spcFirstLastPara="1" rIns="137125" wrap="square" tIns="137125">
            <a:noAutofit/>
          </a:bodyPr>
          <a:lstStyle/>
          <a:p>
            <a:pPr indent="0" lvl="0" marL="0" marR="0" rtl="0" algn="ctr">
              <a:spcBef>
                <a:spcPts val="0"/>
              </a:spcBef>
              <a:spcAft>
                <a:spcPts val="0"/>
              </a:spcAft>
              <a:buNone/>
            </a:pPr>
            <a:r>
              <a:rPr b="0" i="0" lang="en-US" sz="4000" u="none" cap="none" strike="noStrike">
                <a:solidFill>
                  <a:srgbClr val="EAF1DD"/>
                </a:solidFill>
                <a:latin typeface="Calibri"/>
                <a:ea typeface="Calibri"/>
                <a:cs typeface="Calibri"/>
                <a:sym typeface="Calibri"/>
              </a:rPr>
              <a:t>John Smith, MD</a:t>
            </a:r>
            <a:r>
              <a:rPr b="0" baseline="30000" i="0" lang="en-US" sz="4000" u="none" cap="none" strike="noStrike">
                <a:solidFill>
                  <a:srgbClr val="EAF1DD"/>
                </a:solidFill>
                <a:latin typeface="Calibri"/>
                <a:ea typeface="Calibri"/>
                <a:cs typeface="Calibri"/>
                <a:sym typeface="Calibri"/>
              </a:rPr>
              <a:t>1</a:t>
            </a:r>
            <a:r>
              <a:rPr b="0" i="0" lang="en-US" sz="4000" u="none" cap="none" strike="noStrike">
                <a:solidFill>
                  <a:srgbClr val="EAF1DD"/>
                </a:solidFill>
                <a:latin typeface="Calibri"/>
                <a:ea typeface="Calibri"/>
                <a:cs typeface="Calibri"/>
                <a:sym typeface="Calibri"/>
              </a:rPr>
              <a:t>; Jane Doe, PhD</a:t>
            </a:r>
            <a:r>
              <a:rPr b="0" baseline="30000" i="0" lang="en-US" sz="4000" u="none" cap="none" strike="noStrike">
                <a:solidFill>
                  <a:srgbClr val="EAF1DD"/>
                </a:solidFill>
                <a:latin typeface="Calibri"/>
                <a:ea typeface="Calibri"/>
                <a:cs typeface="Calibri"/>
                <a:sym typeface="Calibri"/>
              </a:rPr>
              <a:t>2</a:t>
            </a:r>
            <a:r>
              <a:rPr b="0" i="0" lang="en-US" sz="4000" u="none" cap="none" strike="noStrike">
                <a:solidFill>
                  <a:srgbClr val="EAF1DD"/>
                </a:solidFill>
                <a:latin typeface="Calibri"/>
                <a:ea typeface="Calibri"/>
                <a:cs typeface="Calibri"/>
                <a:sym typeface="Calibri"/>
              </a:rPr>
              <a:t>; Frederick Jones, MD, PhD</a:t>
            </a:r>
            <a:r>
              <a:rPr b="0" baseline="30000" i="0" lang="en-US" sz="4000" u="none" cap="none" strike="noStrike">
                <a:solidFill>
                  <a:srgbClr val="EAF1DD"/>
                </a:solidFill>
                <a:latin typeface="Calibri"/>
                <a:ea typeface="Calibri"/>
                <a:cs typeface="Calibri"/>
                <a:sym typeface="Calibri"/>
              </a:rPr>
              <a:t>1,2</a:t>
            </a:r>
            <a:endParaRPr/>
          </a:p>
          <a:p>
            <a:pPr indent="0" lvl="0" marL="0" marR="0" rtl="0" algn="ctr">
              <a:spcBef>
                <a:spcPts val="0"/>
              </a:spcBef>
              <a:spcAft>
                <a:spcPts val="0"/>
              </a:spcAft>
              <a:buNone/>
            </a:pPr>
            <a:r>
              <a:rPr b="0" baseline="30000" i="0" lang="en-US" sz="4000" u="none" cap="none" strike="noStrike">
                <a:solidFill>
                  <a:srgbClr val="EAF1DD"/>
                </a:solidFill>
                <a:latin typeface="Calibri"/>
                <a:ea typeface="Calibri"/>
                <a:cs typeface="Calibri"/>
                <a:sym typeface="Calibri"/>
              </a:rPr>
              <a:t>1</a:t>
            </a:r>
            <a:r>
              <a:rPr b="0" i="0" lang="en-US" sz="4000" u="none" cap="none" strike="noStrike">
                <a:solidFill>
                  <a:srgbClr val="EAF1DD"/>
                </a:solidFill>
                <a:latin typeface="Calibri"/>
                <a:ea typeface="Calibri"/>
                <a:cs typeface="Calibri"/>
                <a:sym typeface="Calibri"/>
              </a:rPr>
              <a:t>University of Affiliation, </a:t>
            </a:r>
            <a:r>
              <a:rPr b="0" baseline="30000" i="0" lang="en-US" sz="4000" u="none" cap="none" strike="noStrike">
                <a:solidFill>
                  <a:srgbClr val="EAF1DD"/>
                </a:solidFill>
                <a:latin typeface="Calibri"/>
                <a:ea typeface="Calibri"/>
                <a:cs typeface="Calibri"/>
                <a:sym typeface="Calibri"/>
              </a:rPr>
              <a:t>2</a:t>
            </a:r>
            <a:r>
              <a:rPr b="0" i="0" lang="en-US" sz="4000" u="none" cap="none" strike="noStrike">
                <a:solidFill>
                  <a:srgbClr val="EAF1DD"/>
                </a:solidFill>
                <a:latin typeface="Calibri"/>
                <a:ea typeface="Calibri"/>
                <a:cs typeface="Calibri"/>
                <a:sym typeface="Calibri"/>
              </a:rPr>
              <a:t>Medical Center of Affiliation</a:t>
            </a:r>
            <a:endParaRPr/>
          </a:p>
        </p:txBody>
      </p:sp>
      <p:sp>
        <p:nvSpPr>
          <p:cNvPr id="33" name="Google Shape;33;p4"/>
          <p:cNvSpPr txBox="1"/>
          <p:nvPr/>
        </p:nvSpPr>
        <p:spPr>
          <a:xfrm>
            <a:off x="1280133" y="30038050"/>
            <a:ext cx="8206800" cy="2223600"/>
          </a:xfrm>
          <a:prstGeom prst="rect">
            <a:avLst/>
          </a:prstGeom>
          <a:solidFill>
            <a:srgbClr val="B7CCE4"/>
          </a:solidFill>
          <a:ln>
            <a:noFill/>
          </a:ln>
        </p:spPr>
        <p:txBody>
          <a:bodyPr anchorCtr="0" anchor="t" bIns="34275" lIns="68550" spcFirstLastPara="1" rIns="68550" wrap="square" tIns="34275">
            <a:no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W.C.K.D</a:t>
            </a:r>
            <a:endParaRPr b="1"/>
          </a:p>
          <a:p>
            <a:pPr indent="0" lvl="0" marL="0" marR="0" rtl="0" algn="l">
              <a:spcBef>
                <a:spcPts val="0"/>
              </a:spcBef>
              <a:spcAft>
                <a:spcPts val="0"/>
              </a:spcAft>
              <a:buNone/>
            </a:pPr>
            <a:r>
              <a:rPr lang="en-US" sz="2800">
                <a:solidFill>
                  <a:schemeClr val="dk1"/>
                </a:solidFill>
                <a:latin typeface="Calibri"/>
                <a:ea typeface="Calibri"/>
                <a:cs typeface="Calibri"/>
                <a:sym typeface="Calibri"/>
              </a:rPr>
              <a:t>Email: </a:t>
            </a:r>
            <a:r>
              <a:rPr lang="en-US" sz="2800" u="sng">
                <a:solidFill>
                  <a:schemeClr val="hlink"/>
                </a:solidFill>
                <a:latin typeface="Calibri"/>
                <a:ea typeface="Calibri"/>
                <a:cs typeface="Calibri"/>
                <a:sym typeface="Calibri"/>
                <a:hlinkClick r:id="rId3"/>
              </a:rPr>
              <a:t>joshuathomas2000@gmail.com</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            </a:t>
            </a:r>
            <a:r>
              <a:rPr lang="en-US" sz="2800" u="sng">
                <a:solidFill>
                  <a:schemeClr val="hlink"/>
                </a:solidFill>
                <a:latin typeface="Calibri"/>
                <a:ea typeface="Calibri"/>
                <a:cs typeface="Calibri"/>
                <a:sym typeface="Calibri"/>
                <a:hlinkClick r:id="rId4"/>
              </a:rPr>
              <a:t>jonareggie619@gmail.com</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            </a:t>
            </a:r>
            <a:r>
              <a:rPr lang="en-US" sz="2800" u="sng">
                <a:solidFill>
                  <a:schemeClr val="hlink"/>
                </a:solidFill>
                <a:latin typeface="Calibri"/>
                <a:ea typeface="Calibri"/>
                <a:cs typeface="Calibri"/>
                <a:sym typeface="Calibri"/>
                <a:hlinkClick r:id="rId5"/>
              </a:rPr>
              <a:t>syamkchungath10@gmail.com</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            </a:t>
            </a:r>
            <a:r>
              <a:rPr lang="en-US" sz="2800" u="sng">
                <a:solidFill>
                  <a:schemeClr val="hlink"/>
                </a:solidFill>
                <a:latin typeface="Calibri"/>
                <a:ea typeface="Calibri"/>
                <a:cs typeface="Calibri"/>
                <a:sym typeface="Calibri"/>
                <a:hlinkClick r:id="rId6"/>
              </a:rPr>
              <a:t>varunthekkayil443@gmail.com</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34" name="Google Shape;34;p4"/>
          <p:cNvSpPr txBox="1"/>
          <p:nvPr/>
        </p:nvSpPr>
        <p:spPr>
          <a:xfrm>
            <a:off x="1280160" y="29146503"/>
            <a:ext cx="1937494" cy="746346"/>
          </a:xfrm>
          <a:prstGeom prst="rect">
            <a:avLst/>
          </a:prstGeom>
          <a:noFill/>
          <a:ln>
            <a:noFill/>
          </a:ln>
        </p:spPr>
        <p:txBody>
          <a:bodyPr anchorCtr="0" anchor="t" bIns="34275" lIns="68550" spcFirstLastPara="1" rIns="68550" wrap="square" tIns="34275">
            <a:noAutofit/>
          </a:bodyPr>
          <a:lstStyle/>
          <a:p>
            <a:pPr indent="0" lvl="0" marL="0" marR="0" rtl="0" algn="l">
              <a:spcBef>
                <a:spcPts val="0"/>
              </a:spcBef>
              <a:spcAft>
                <a:spcPts val="0"/>
              </a:spcAft>
              <a:buNone/>
            </a:pPr>
            <a:r>
              <a:rPr b="1" lang="en-US" sz="4400">
                <a:solidFill>
                  <a:schemeClr val="dk1"/>
                </a:solidFill>
                <a:latin typeface="Calibri"/>
                <a:ea typeface="Calibri"/>
                <a:cs typeface="Calibri"/>
                <a:sym typeface="Calibri"/>
              </a:rPr>
              <a:t>Contact</a:t>
            </a:r>
            <a:endParaRPr/>
          </a:p>
        </p:txBody>
      </p:sp>
      <p:sp>
        <p:nvSpPr>
          <p:cNvPr id="35" name="Google Shape;35;p4"/>
          <p:cNvSpPr txBox="1"/>
          <p:nvPr/>
        </p:nvSpPr>
        <p:spPr>
          <a:xfrm>
            <a:off x="20566350" y="30052600"/>
            <a:ext cx="9876600" cy="2194500"/>
          </a:xfrm>
          <a:prstGeom prst="rect">
            <a:avLst/>
          </a:prstGeom>
          <a:noFill/>
          <a:ln>
            <a:noFill/>
          </a:ln>
        </p:spPr>
        <p:txBody>
          <a:bodyPr anchorCtr="0" anchor="t" bIns="68550" lIns="68550" spcFirstLastPara="1" rIns="68550" wrap="square" tIns="68550">
            <a:noAutofit/>
          </a:bodyPr>
          <a:lstStyle/>
          <a:p>
            <a:pPr indent="0" lvl="0" marL="0" marR="0" rtl="0" algn="l">
              <a:spcBef>
                <a:spcPts val="0"/>
              </a:spcBef>
              <a:spcAft>
                <a:spcPts val="0"/>
              </a:spcAft>
              <a:buNone/>
            </a:pPr>
            <a:r>
              <a:t/>
            </a:r>
            <a:endParaRPr sz="2500"/>
          </a:p>
          <a:p>
            <a:pPr indent="0" lvl="0" marL="0" marR="0" rtl="0" algn="l">
              <a:spcBef>
                <a:spcPts val="0"/>
              </a:spcBef>
              <a:spcAft>
                <a:spcPts val="0"/>
              </a:spcAft>
              <a:buNone/>
            </a:pPr>
            <a:r>
              <a:rPr lang="en-US" sz="2200" u="sng">
                <a:solidFill>
                  <a:schemeClr val="hlink"/>
                </a:solidFill>
                <a:hlinkClick r:id="rId7"/>
              </a:rPr>
              <a:t>https://howtomechatronics.com/projects/arduino-color-sorter-project/</a:t>
            </a:r>
            <a:endParaRPr sz="2500"/>
          </a:p>
          <a:p>
            <a:pPr indent="0" lvl="0" marL="0" marR="0" rtl="0" algn="l">
              <a:spcBef>
                <a:spcPts val="0"/>
              </a:spcBef>
              <a:spcAft>
                <a:spcPts val="0"/>
              </a:spcAft>
              <a:buNone/>
            </a:pPr>
            <a:r>
              <a:t/>
            </a:r>
            <a:endParaRPr sz="3300"/>
          </a:p>
          <a:p>
            <a:pPr indent="0" lvl="0" marL="0" marR="0" rtl="0" algn="l">
              <a:spcBef>
                <a:spcPts val="0"/>
              </a:spcBef>
              <a:spcAft>
                <a:spcPts val="0"/>
              </a:spcAft>
              <a:buNone/>
            </a:pPr>
            <a:r>
              <a:rPr lang="en-US" sz="2200" u="sng">
                <a:solidFill>
                  <a:schemeClr val="hlink"/>
                </a:solidFill>
                <a:hlinkClick r:id="rId8"/>
              </a:rPr>
              <a:t>https://www.eeweb.com/featured-projects/arduino-color-sorter-project</a:t>
            </a:r>
            <a:endParaRPr sz="3300"/>
          </a:p>
          <a:p>
            <a:pPr indent="-253942" lvl="0" marL="342842" marR="0" rtl="0" algn="l">
              <a:spcBef>
                <a:spcPts val="0"/>
              </a:spcBef>
              <a:spcAft>
                <a:spcPts val="0"/>
              </a:spcAft>
              <a:buClr>
                <a:schemeClr val="dk1"/>
              </a:buClr>
              <a:buSzPts val="1400"/>
              <a:buFont typeface="Calibri"/>
              <a:buNone/>
            </a:pPr>
            <a:r>
              <a:t/>
            </a:r>
            <a:endParaRPr sz="2500">
              <a:solidFill>
                <a:schemeClr val="dk1"/>
              </a:solidFill>
              <a:latin typeface="Calibri"/>
              <a:ea typeface="Calibri"/>
              <a:cs typeface="Calibri"/>
              <a:sym typeface="Calibri"/>
            </a:endParaRPr>
          </a:p>
        </p:txBody>
      </p:sp>
      <p:sp>
        <p:nvSpPr>
          <p:cNvPr id="36" name="Google Shape;36;p4"/>
          <p:cNvSpPr txBox="1"/>
          <p:nvPr/>
        </p:nvSpPr>
        <p:spPr>
          <a:xfrm>
            <a:off x="22555200" y="29146473"/>
            <a:ext cx="3467100" cy="746400"/>
          </a:xfrm>
          <a:prstGeom prst="rect">
            <a:avLst/>
          </a:prstGeom>
          <a:noFill/>
          <a:ln>
            <a:noFill/>
          </a:ln>
        </p:spPr>
        <p:txBody>
          <a:bodyPr anchorCtr="0" anchor="t" bIns="34275" lIns="68550" spcFirstLastPara="1" rIns="68550" wrap="square" tIns="34275">
            <a:noAutofit/>
          </a:bodyPr>
          <a:lstStyle/>
          <a:p>
            <a:pPr indent="0" lvl="0" marL="0" marR="0" rtl="0" algn="l">
              <a:spcBef>
                <a:spcPts val="0"/>
              </a:spcBef>
              <a:spcAft>
                <a:spcPts val="0"/>
              </a:spcAft>
              <a:buNone/>
            </a:pPr>
            <a:r>
              <a:rPr b="1" lang="en-US" sz="4400">
                <a:solidFill>
                  <a:schemeClr val="dk1"/>
                </a:solidFill>
                <a:latin typeface="Calibri"/>
                <a:ea typeface="Calibri"/>
                <a:cs typeface="Calibri"/>
                <a:sym typeface="Calibri"/>
              </a:rPr>
              <a:t>Reference</a:t>
            </a:r>
            <a:endParaRPr b="1" sz="4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4400">
              <a:solidFill>
                <a:schemeClr val="dk1"/>
              </a:solidFill>
              <a:latin typeface="Calibri"/>
              <a:ea typeface="Calibri"/>
              <a:cs typeface="Calibri"/>
              <a:sym typeface="Calibri"/>
            </a:endParaRPr>
          </a:p>
        </p:txBody>
      </p:sp>
      <p:sp>
        <p:nvSpPr>
          <p:cNvPr id="37" name="Google Shape;37;p4"/>
          <p:cNvSpPr txBox="1"/>
          <p:nvPr/>
        </p:nvSpPr>
        <p:spPr>
          <a:xfrm>
            <a:off x="1280160" y="5486400"/>
            <a:ext cx="9678000" cy="63093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137125" lIns="137125" spcFirstLastPara="1" rIns="137125" wrap="square" tIns="868675">
            <a:noAutofit/>
          </a:bodyPr>
          <a:lstStyle/>
          <a:p>
            <a:pPr indent="0" lvl="0" marL="0" marR="0" rtl="0" algn="l">
              <a:spcBef>
                <a:spcPts val="0"/>
              </a:spcBef>
              <a:spcAft>
                <a:spcPts val="0"/>
              </a:spcAft>
              <a:buNone/>
            </a:pPr>
            <a:r>
              <a:rPr lang="en-US" sz="3400">
                <a:solidFill>
                  <a:schemeClr val="dk1"/>
                </a:solidFill>
                <a:latin typeface="Calibri"/>
                <a:ea typeface="Calibri"/>
                <a:cs typeface="Calibri"/>
                <a:sym typeface="Calibri"/>
              </a:rPr>
              <a:t>Arduino color sorter project demonstrate the operations of sorting machines that are commonly used by industries. This project features an Arduino board and a color sensor that able to organize objects based on color. The physical construction is design in 3D application which exactly fits to the operation</a:t>
            </a:r>
            <a:endParaRPr sz="3700"/>
          </a:p>
        </p:txBody>
      </p:sp>
      <p:sp>
        <p:nvSpPr>
          <p:cNvPr id="38" name="Google Shape;38;p4"/>
          <p:cNvSpPr/>
          <p:nvPr/>
        </p:nvSpPr>
        <p:spPr>
          <a:xfrm>
            <a:off x="1280160" y="4800600"/>
            <a:ext cx="9692640" cy="685800"/>
          </a:xfrm>
          <a:prstGeom prst="rect">
            <a:avLst/>
          </a:prstGeom>
          <a:solidFill>
            <a:srgbClr val="366092"/>
          </a:solidFill>
          <a:ln cap="flat" cmpd="sng" w="12700">
            <a:solidFill>
              <a:srgbClr val="395E89"/>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spcBef>
                <a:spcPts val="0"/>
              </a:spcBef>
              <a:spcAft>
                <a:spcPts val="0"/>
              </a:spcAft>
              <a:buNone/>
            </a:pPr>
            <a:r>
              <a:rPr b="1" lang="en-US" sz="4400">
                <a:solidFill>
                  <a:srgbClr val="EAF1DD"/>
                </a:solidFill>
                <a:latin typeface="Calibri"/>
                <a:ea typeface="Calibri"/>
                <a:cs typeface="Calibri"/>
                <a:sym typeface="Calibri"/>
              </a:rPr>
              <a:t>Abstract</a:t>
            </a:r>
            <a:endParaRPr/>
          </a:p>
        </p:txBody>
      </p:sp>
      <p:sp>
        <p:nvSpPr>
          <p:cNvPr id="39" name="Google Shape;39;p4"/>
          <p:cNvSpPr txBox="1"/>
          <p:nvPr/>
        </p:nvSpPr>
        <p:spPr>
          <a:xfrm>
            <a:off x="11612880" y="13373100"/>
            <a:ext cx="9692640" cy="8032922"/>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137125" lIns="137125" spcFirstLastPara="1" rIns="137125" wrap="square" tIns="137125">
            <a:noAutofit/>
          </a:bodyPr>
          <a:lstStyle/>
          <a:p>
            <a:pPr indent="0" lvl="0" marL="0" marR="0" rtl="0" algn="l">
              <a:spcBef>
                <a:spcPts val="0"/>
              </a:spcBef>
              <a:spcAft>
                <a:spcPts val="0"/>
              </a:spcAft>
              <a:buNone/>
            </a:pPr>
            <a:r>
              <a:t/>
            </a:r>
            <a:endParaRPr sz="5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5000">
              <a:solidFill>
                <a:schemeClr val="dk1"/>
              </a:solidFill>
              <a:latin typeface="Calibri"/>
              <a:ea typeface="Calibri"/>
              <a:cs typeface="Calibri"/>
              <a:sym typeface="Calibri"/>
            </a:endParaRPr>
          </a:p>
          <a:p>
            <a:pPr indent="0" lvl="0" marL="0" marR="0" rtl="0" algn="l">
              <a:spcBef>
                <a:spcPts val="0"/>
              </a:spcBef>
              <a:spcAft>
                <a:spcPts val="0"/>
              </a:spcAft>
              <a:buNone/>
            </a:pPr>
            <a:r>
              <a:rPr lang="en-US" sz="3300">
                <a:solidFill>
                  <a:schemeClr val="dk1"/>
                </a:solidFill>
                <a:latin typeface="Calibri"/>
                <a:ea typeface="Calibri"/>
                <a:cs typeface="Calibri"/>
                <a:sym typeface="Calibri"/>
              </a:rPr>
              <a:t>The Color sorting machine using Arduino is a fascinating and renowned project for techies, who would like to combine Electronics, Machine Building and Programming. The Color Sorting Machines is used for sorting mainly RGB colors. This Color sorting machine separates different colored objects and classifies them in to respective containers/cups. The Color Sorting machine is fully automated with the help of Arduino UNO</a:t>
            </a:r>
            <a:endParaRPr sz="5000">
              <a:solidFill>
                <a:schemeClr val="dk1"/>
              </a:solidFill>
              <a:latin typeface="Calibri"/>
              <a:ea typeface="Calibri"/>
              <a:cs typeface="Calibri"/>
              <a:sym typeface="Calibri"/>
            </a:endParaRPr>
          </a:p>
        </p:txBody>
      </p:sp>
      <p:sp>
        <p:nvSpPr>
          <p:cNvPr id="40" name="Google Shape;40;p4"/>
          <p:cNvSpPr/>
          <p:nvPr/>
        </p:nvSpPr>
        <p:spPr>
          <a:xfrm>
            <a:off x="1280160" y="12687300"/>
            <a:ext cx="9692640" cy="685800"/>
          </a:xfrm>
          <a:prstGeom prst="rect">
            <a:avLst/>
          </a:prstGeom>
          <a:solidFill>
            <a:srgbClr val="366092"/>
          </a:solidFill>
          <a:ln cap="flat" cmpd="sng" w="12700">
            <a:solidFill>
              <a:srgbClr val="395E89"/>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spcBef>
                <a:spcPts val="0"/>
              </a:spcBef>
              <a:spcAft>
                <a:spcPts val="0"/>
              </a:spcAft>
              <a:buNone/>
            </a:pPr>
            <a:r>
              <a:rPr b="1" lang="en-US" sz="4400">
                <a:solidFill>
                  <a:srgbClr val="EAF1DD"/>
                </a:solidFill>
                <a:latin typeface="Calibri"/>
                <a:ea typeface="Calibri"/>
                <a:cs typeface="Calibri"/>
                <a:sym typeface="Calibri"/>
              </a:rPr>
              <a:t>Introduction</a:t>
            </a:r>
            <a:endParaRPr/>
          </a:p>
        </p:txBody>
      </p:sp>
      <p:sp>
        <p:nvSpPr>
          <p:cNvPr id="41" name="Google Shape;41;p4"/>
          <p:cNvSpPr txBox="1"/>
          <p:nvPr/>
        </p:nvSpPr>
        <p:spPr>
          <a:xfrm>
            <a:off x="21945580" y="5589288"/>
            <a:ext cx="9692700" cy="63093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137125" lIns="137125" spcFirstLastPara="1" rIns="137125" wrap="square" tIns="137125">
            <a:noAutofit/>
          </a:bodyPr>
          <a:lstStyle/>
          <a:p>
            <a:pPr indent="0" lvl="0" marL="0" marR="0" rtl="0" algn="l">
              <a:spcBef>
                <a:spcPts val="0"/>
              </a:spcBef>
              <a:spcAft>
                <a:spcPts val="0"/>
              </a:spcAft>
              <a:buSzPts val="1100"/>
              <a:buNone/>
            </a:pPr>
            <a:r>
              <a:t/>
            </a:r>
            <a:endParaRPr sz="3000"/>
          </a:p>
          <a:p>
            <a:pPr indent="0" lvl="0" marL="0" marR="0" rtl="0" algn="l">
              <a:spcBef>
                <a:spcPts val="0"/>
              </a:spcBef>
              <a:spcAft>
                <a:spcPts val="0"/>
              </a:spcAft>
              <a:buSzPts val="1100"/>
              <a:buNone/>
            </a:pPr>
            <a:r>
              <a:t/>
            </a:r>
            <a:endParaRPr sz="3000"/>
          </a:p>
          <a:p>
            <a:pPr indent="0" lvl="0" marL="0" marR="0" rtl="0" algn="l">
              <a:spcBef>
                <a:spcPts val="0"/>
              </a:spcBef>
              <a:spcAft>
                <a:spcPts val="0"/>
              </a:spcAft>
              <a:buClr>
                <a:schemeClr val="dk1"/>
              </a:buClr>
              <a:buSzPts val="1100"/>
              <a:buFont typeface="Arial"/>
              <a:buNone/>
            </a:pPr>
            <a:r>
              <a:rPr lang="en-US" sz="3000"/>
              <a:t>Arduino Nano</a:t>
            </a:r>
            <a:endParaRPr sz="3000"/>
          </a:p>
          <a:p>
            <a:pPr indent="0" lvl="0" marL="0" marR="0" rtl="0" algn="l">
              <a:spcBef>
                <a:spcPts val="0"/>
              </a:spcBef>
              <a:spcAft>
                <a:spcPts val="0"/>
              </a:spcAft>
              <a:buClr>
                <a:schemeClr val="dk1"/>
              </a:buClr>
              <a:buSzPts val="1100"/>
              <a:buFont typeface="Arial"/>
              <a:buNone/>
            </a:pPr>
            <a:r>
              <a:rPr lang="en-US" sz="3000"/>
              <a:t>Colour sensor TCS3200</a:t>
            </a:r>
            <a:endParaRPr sz="3000"/>
          </a:p>
          <a:p>
            <a:pPr indent="0" lvl="0" marL="0" marR="0" rtl="0" algn="l">
              <a:spcBef>
                <a:spcPts val="0"/>
              </a:spcBef>
              <a:spcAft>
                <a:spcPts val="0"/>
              </a:spcAft>
              <a:buClr>
                <a:schemeClr val="dk1"/>
              </a:buClr>
              <a:buSzPts val="1100"/>
              <a:buFont typeface="Arial"/>
              <a:buNone/>
            </a:pPr>
            <a:r>
              <a:rPr lang="en-US" sz="3000"/>
              <a:t>Servo motors</a:t>
            </a:r>
            <a:endParaRPr sz="3000"/>
          </a:p>
          <a:p>
            <a:pPr indent="0" lvl="0" marL="0" marR="0" rtl="0" algn="l">
              <a:spcBef>
                <a:spcPts val="0"/>
              </a:spcBef>
              <a:spcAft>
                <a:spcPts val="0"/>
              </a:spcAft>
              <a:buClr>
                <a:schemeClr val="dk1"/>
              </a:buClr>
              <a:buSzPts val="1100"/>
              <a:buFont typeface="Arial"/>
              <a:buNone/>
            </a:pPr>
            <a:r>
              <a:rPr lang="en-US" sz="3000"/>
              <a:t>Foam board</a:t>
            </a:r>
            <a:endParaRPr sz="3000"/>
          </a:p>
          <a:p>
            <a:pPr indent="0" lvl="0" marL="0" marR="0" rtl="0" algn="l">
              <a:spcBef>
                <a:spcPts val="0"/>
              </a:spcBef>
              <a:spcAft>
                <a:spcPts val="0"/>
              </a:spcAft>
              <a:buClr>
                <a:schemeClr val="dk1"/>
              </a:buClr>
              <a:buSzPts val="1100"/>
              <a:buFont typeface="Arial"/>
              <a:buNone/>
            </a:pPr>
            <a:r>
              <a:rPr lang="en-US" sz="3000"/>
              <a:t>Glue gun</a:t>
            </a:r>
            <a:endParaRPr sz="3000"/>
          </a:p>
          <a:p>
            <a:pPr indent="0" lvl="0" marL="0" marR="0" rtl="0" algn="l">
              <a:spcBef>
                <a:spcPts val="0"/>
              </a:spcBef>
              <a:spcAft>
                <a:spcPts val="0"/>
              </a:spcAft>
              <a:buClr>
                <a:schemeClr val="dk1"/>
              </a:buClr>
              <a:buSzPts val="1100"/>
              <a:buFont typeface="Arial"/>
              <a:buNone/>
            </a:pPr>
            <a:r>
              <a:rPr lang="en-US" sz="3000"/>
              <a:t>Jumper wires</a:t>
            </a:r>
            <a:endParaRPr sz="3000"/>
          </a:p>
          <a:p>
            <a:pPr indent="0" lvl="0" marL="0" marR="0" rtl="0" algn="l">
              <a:spcBef>
                <a:spcPts val="0"/>
              </a:spcBef>
              <a:spcAft>
                <a:spcPts val="0"/>
              </a:spcAft>
              <a:buClr>
                <a:schemeClr val="dk1"/>
              </a:buClr>
              <a:buSzPts val="1100"/>
              <a:buFont typeface="Arial"/>
              <a:buNone/>
            </a:pPr>
            <a:r>
              <a:rPr lang="en-US" sz="3000"/>
              <a:t>Breadboard</a:t>
            </a:r>
            <a:endParaRPr sz="3000"/>
          </a:p>
          <a:p>
            <a:pPr indent="0" lvl="0" marL="0" marR="0" rtl="0" algn="l">
              <a:spcBef>
                <a:spcPts val="0"/>
              </a:spcBef>
              <a:spcAft>
                <a:spcPts val="0"/>
              </a:spcAft>
              <a:buClr>
                <a:schemeClr val="dk1"/>
              </a:buClr>
              <a:buSzPts val="1100"/>
              <a:buFont typeface="Arial"/>
              <a:buNone/>
            </a:pPr>
            <a:r>
              <a:rPr lang="en-US" sz="3000"/>
              <a:t>Gems</a:t>
            </a:r>
            <a:endParaRPr sz="3000"/>
          </a:p>
          <a:p>
            <a:pPr indent="0" lvl="0" marL="0" marR="0" rtl="0" algn="l">
              <a:spcBef>
                <a:spcPts val="0"/>
              </a:spcBef>
              <a:spcAft>
                <a:spcPts val="0"/>
              </a:spcAft>
              <a:buNone/>
            </a:pPr>
            <a:r>
              <a:t/>
            </a:r>
            <a:endParaRPr sz="3000"/>
          </a:p>
        </p:txBody>
      </p:sp>
      <p:sp>
        <p:nvSpPr>
          <p:cNvPr id="42" name="Google Shape;42;p4"/>
          <p:cNvSpPr/>
          <p:nvPr/>
        </p:nvSpPr>
        <p:spPr>
          <a:xfrm>
            <a:off x="21945580" y="4680600"/>
            <a:ext cx="9692700" cy="685800"/>
          </a:xfrm>
          <a:prstGeom prst="rect">
            <a:avLst/>
          </a:prstGeom>
          <a:solidFill>
            <a:srgbClr val="366092"/>
          </a:solidFill>
          <a:ln cap="flat" cmpd="sng" w="12700">
            <a:solidFill>
              <a:srgbClr val="395E89"/>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l">
              <a:spcBef>
                <a:spcPts val="0"/>
              </a:spcBef>
              <a:spcAft>
                <a:spcPts val="0"/>
              </a:spcAft>
              <a:buNone/>
            </a:pPr>
            <a:r>
              <a:rPr b="1" lang="en-US" sz="4400">
                <a:solidFill>
                  <a:srgbClr val="EAF1DD"/>
                </a:solidFill>
                <a:latin typeface="Calibri"/>
                <a:ea typeface="Calibri"/>
                <a:cs typeface="Calibri"/>
                <a:sym typeface="Calibri"/>
              </a:rPr>
              <a:t>                          </a:t>
            </a:r>
            <a:r>
              <a:rPr b="1" lang="en-US" sz="4400">
                <a:solidFill>
                  <a:srgbClr val="EAF1DD"/>
                </a:solidFill>
                <a:latin typeface="Calibri"/>
                <a:ea typeface="Calibri"/>
                <a:cs typeface="Calibri"/>
                <a:sym typeface="Calibri"/>
              </a:rPr>
              <a:t>Materials</a:t>
            </a:r>
            <a:endParaRPr/>
          </a:p>
        </p:txBody>
      </p:sp>
      <p:sp>
        <p:nvSpPr>
          <p:cNvPr id="43" name="Google Shape;43;p4"/>
          <p:cNvSpPr txBox="1"/>
          <p:nvPr/>
        </p:nvSpPr>
        <p:spPr>
          <a:xfrm>
            <a:off x="21892200" y="13373100"/>
            <a:ext cx="9692700" cy="78867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137125" lIns="137125" spcFirstLastPara="1" rIns="137125" wrap="square" tIns="137125">
            <a:noAutofit/>
          </a:bodyPr>
          <a:lstStyle/>
          <a:p>
            <a:pPr indent="0" lvl="0" marL="0" marR="0" rtl="0" algn="l">
              <a:spcBef>
                <a:spcPts val="0"/>
              </a:spcBef>
              <a:spcAft>
                <a:spcPts val="0"/>
              </a:spcAft>
              <a:buNone/>
            </a:pPr>
            <a:r>
              <a:t/>
            </a:r>
            <a:endParaRPr sz="37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7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US" sz="3700">
                <a:solidFill>
                  <a:schemeClr val="dk1"/>
                </a:solidFill>
                <a:latin typeface="Calibri"/>
                <a:ea typeface="Calibri"/>
                <a:cs typeface="Calibri"/>
                <a:sym typeface="Calibri"/>
              </a:rPr>
              <a:t>In this project Color sensor detect the color of candy and generate output in this output sensor data transfer to arduino arduino will process those data according to code uploaded in it and command servo to move and sort color candy on basis of there color.</a:t>
            </a:r>
            <a:endParaRPr sz="37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US" sz="3700">
                <a:solidFill>
                  <a:schemeClr val="dk1"/>
                </a:solidFill>
                <a:latin typeface="Calibri"/>
                <a:ea typeface="Calibri"/>
                <a:cs typeface="Calibri"/>
                <a:sym typeface="Calibri"/>
              </a:rPr>
              <a:t> </a:t>
            </a:r>
            <a:endParaRPr sz="37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700">
              <a:solidFill>
                <a:schemeClr val="dk1"/>
              </a:solidFill>
              <a:latin typeface="Calibri"/>
              <a:ea typeface="Calibri"/>
              <a:cs typeface="Calibri"/>
              <a:sym typeface="Calibri"/>
            </a:endParaRPr>
          </a:p>
        </p:txBody>
      </p:sp>
      <p:sp>
        <p:nvSpPr>
          <p:cNvPr id="44" name="Google Shape;44;p4"/>
          <p:cNvSpPr/>
          <p:nvPr/>
        </p:nvSpPr>
        <p:spPr>
          <a:xfrm>
            <a:off x="21945600" y="12687300"/>
            <a:ext cx="9692700" cy="685800"/>
          </a:xfrm>
          <a:prstGeom prst="rect">
            <a:avLst/>
          </a:prstGeom>
          <a:solidFill>
            <a:srgbClr val="366092"/>
          </a:solidFill>
          <a:ln cap="flat" cmpd="sng" w="12700">
            <a:solidFill>
              <a:srgbClr val="395E89"/>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spcBef>
                <a:spcPts val="0"/>
              </a:spcBef>
              <a:spcAft>
                <a:spcPts val="0"/>
              </a:spcAft>
              <a:buNone/>
            </a:pPr>
            <a:r>
              <a:rPr b="1" lang="en-US" sz="4400">
                <a:solidFill>
                  <a:srgbClr val="EAF1DD"/>
                </a:solidFill>
                <a:latin typeface="Calibri"/>
                <a:ea typeface="Calibri"/>
                <a:cs typeface="Calibri"/>
                <a:sym typeface="Calibri"/>
              </a:rPr>
              <a:t>Conclusion</a:t>
            </a:r>
            <a:endParaRPr/>
          </a:p>
        </p:txBody>
      </p:sp>
      <p:sp>
        <p:nvSpPr>
          <p:cNvPr id="45" name="Google Shape;45;p4"/>
          <p:cNvSpPr/>
          <p:nvPr/>
        </p:nvSpPr>
        <p:spPr>
          <a:xfrm>
            <a:off x="11612880" y="12687300"/>
            <a:ext cx="9692640" cy="685800"/>
          </a:xfrm>
          <a:prstGeom prst="rect">
            <a:avLst/>
          </a:prstGeom>
          <a:solidFill>
            <a:srgbClr val="366092"/>
          </a:solidFill>
          <a:ln cap="flat" cmpd="sng" w="12700">
            <a:solidFill>
              <a:srgbClr val="395E89"/>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spcBef>
                <a:spcPts val="0"/>
              </a:spcBef>
              <a:spcAft>
                <a:spcPts val="0"/>
              </a:spcAft>
              <a:buNone/>
            </a:pPr>
            <a:r>
              <a:rPr b="1" lang="en-US" sz="4400">
                <a:solidFill>
                  <a:srgbClr val="EAF1DD"/>
                </a:solidFill>
                <a:latin typeface="Calibri"/>
                <a:ea typeface="Calibri"/>
                <a:cs typeface="Calibri"/>
                <a:sym typeface="Calibri"/>
              </a:rPr>
              <a:t>Results</a:t>
            </a:r>
            <a:endParaRPr/>
          </a:p>
        </p:txBody>
      </p:sp>
      <p:sp>
        <p:nvSpPr>
          <p:cNvPr id="46" name="Google Shape;46;p4"/>
          <p:cNvSpPr txBox="1"/>
          <p:nvPr/>
        </p:nvSpPr>
        <p:spPr>
          <a:xfrm>
            <a:off x="1333500" y="13693150"/>
            <a:ext cx="9692700" cy="7566600"/>
          </a:xfrm>
          <a:prstGeom prst="rect">
            <a:avLst/>
          </a:prstGeom>
          <a:noFill/>
          <a:ln cap="flat" cmpd="sng" w="952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3000">
                <a:latin typeface="Calibri"/>
                <a:ea typeface="Calibri"/>
                <a:cs typeface="Calibri"/>
                <a:sym typeface="Calibri"/>
              </a:rPr>
              <a:t>Physical construction is made of fiberboard cut and glued with respect to the 3D design. The Arduino nano serves as the primary controller in which the components such as color sensor and servo motors are connected. It analysis the data received from  color sensor and then transmit a command to the servo motors. The color sensor is attached facing down as it checked the object color and this checking correspond to a color frequency with a custom made function that helps to identify the color of the object. The top servo ensure a piece of object is delivered after the object color is identified, which it moves the object from the source to the color sensor, then to the dropping hole with a slider platform handle by a bottom servo. This slider platform is then set  in order to deliver the object to the group container where the colored object store.</a:t>
            </a:r>
            <a:endParaRPr sz="3000">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p:txBody>
      </p:sp>
      <p:pic>
        <p:nvPicPr>
          <p:cNvPr id="47" name="Google Shape;47;p4"/>
          <p:cNvPicPr preferRelativeResize="0"/>
          <p:nvPr/>
        </p:nvPicPr>
        <p:blipFill>
          <a:blip r:embed="rId9">
            <a:alphaModFix/>
          </a:blip>
          <a:stretch>
            <a:fillRect/>
          </a:stretch>
        </p:blipFill>
        <p:spPr>
          <a:xfrm>
            <a:off x="11599900" y="4680600"/>
            <a:ext cx="9599200" cy="7218000"/>
          </a:xfrm>
          <a:prstGeom prst="rect">
            <a:avLst/>
          </a:prstGeom>
          <a:noFill/>
          <a:ln>
            <a:noFill/>
          </a:ln>
        </p:spPr>
      </p:pic>
      <p:pic>
        <p:nvPicPr>
          <p:cNvPr id="48" name="Google Shape;48;p4"/>
          <p:cNvPicPr preferRelativeResize="0"/>
          <p:nvPr/>
        </p:nvPicPr>
        <p:blipFill>
          <a:blip r:embed="rId10">
            <a:alphaModFix/>
          </a:blip>
          <a:stretch>
            <a:fillRect/>
          </a:stretch>
        </p:blipFill>
        <p:spPr>
          <a:xfrm>
            <a:off x="11612875" y="21977723"/>
            <a:ext cx="9692700" cy="6661950"/>
          </a:xfrm>
          <a:prstGeom prst="rect">
            <a:avLst/>
          </a:prstGeom>
          <a:noFill/>
          <a:ln>
            <a:noFill/>
          </a:ln>
        </p:spPr>
      </p:pic>
      <p:pic>
        <p:nvPicPr>
          <p:cNvPr id="49" name="Google Shape;49;p4"/>
          <p:cNvPicPr preferRelativeResize="0"/>
          <p:nvPr/>
        </p:nvPicPr>
        <p:blipFill>
          <a:blip r:embed="rId11">
            <a:alphaModFix/>
          </a:blip>
          <a:stretch>
            <a:fillRect/>
          </a:stretch>
        </p:blipFill>
        <p:spPr>
          <a:xfrm>
            <a:off x="28017300" y="201175"/>
            <a:ext cx="3621001" cy="3621001"/>
          </a:xfrm>
          <a:prstGeom prst="rect">
            <a:avLst/>
          </a:prstGeom>
          <a:noFill/>
          <a:ln cap="flat" cmpd="sng" w="9525">
            <a:solidFill>
              <a:schemeClr val="dk1"/>
            </a:solidFill>
            <a:prstDash val="solid"/>
            <a:miter lim="8000"/>
            <a:headEnd len="sm" w="sm" type="none"/>
            <a:tailEnd len="sm" w="sm" type="none"/>
          </a:ln>
        </p:spPr>
      </p:pic>
      <p:pic>
        <p:nvPicPr>
          <p:cNvPr id="50" name="Google Shape;50;p4"/>
          <p:cNvPicPr preferRelativeResize="0"/>
          <p:nvPr/>
        </p:nvPicPr>
        <p:blipFill>
          <a:blip r:embed="rId12">
            <a:alphaModFix/>
          </a:blip>
          <a:stretch>
            <a:fillRect/>
          </a:stretch>
        </p:blipFill>
        <p:spPr>
          <a:xfrm>
            <a:off x="1280150" y="1340175"/>
            <a:ext cx="6341350" cy="1714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