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9" r:id="rId7"/>
    <p:sldId id="264" r:id="rId8"/>
    <p:sldId id="262" r:id="rId9"/>
    <p:sldId id="266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53" y="235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A* and Dijkstra: A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15587"/>
          </a:xfrm>
        </p:spPr>
        <p:txBody>
          <a:bodyPr>
            <a:normAutofit/>
          </a:bodyPr>
          <a:lstStyle/>
          <a:p>
            <a:r>
              <a:rPr lang="en-US" dirty="0"/>
              <a:t>Ali Hassan</a:t>
            </a:r>
          </a:p>
          <a:p>
            <a:r>
              <a:rPr lang="en-US" dirty="0"/>
              <a:t>CS 131 – Discrete Structures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Comparison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5E3EA69-4E0E-41BD-8095-A124225A2647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499" y="2924175"/>
                <a:ext cx="3171825" cy="25193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this presentation we will be looking at the differences between Dijkstra’s Algorithm and A* Search Algorithm for finding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a graph.</a:t>
                </a:r>
              </a:p>
              <a:p>
                <a:r>
                  <a:rPr lang="en-US" dirty="0"/>
                  <a:t>We will look at the pseudocode and understand the differences between the two algorithms.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5E3EA69-4E0E-41BD-8095-A124225A2647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499" y="2924175"/>
                <a:ext cx="3171825" cy="2519363"/>
              </a:xfrm>
              <a:blipFill>
                <a:blip r:embed="rId2"/>
                <a:stretch>
                  <a:fillRect l="-577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076"/>
            <a:ext cx="4938004" cy="1325563"/>
          </a:xfrm>
        </p:spPr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9" y="1869297"/>
            <a:ext cx="5608869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Simple and Effective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D9FF57-D4DD-4F2D-9539-114D4000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4" y="2301535"/>
            <a:ext cx="5608870" cy="2443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450DDA3-F512-45B7-A313-39B0F7C97990}"/>
              </a:ext>
            </a:extLst>
          </p:cNvPr>
          <p:cNvSpPr txBox="1">
            <a:spLocks/>
          </p:cNvSpPr>
          <p:nvPr/>
        </p:nvSpPr>
        <p:spPr>
          <a:xfrm>
            <a:off x="6009126" y="2403421"/>
            <a:ext cx="5608869" cy="3262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600" noProof="1"/>
              <a:t>Starts at the start location and moves to the closest node with the lowest weight.</a:t>
            </a:r>
          </a:p>
          <a:p>
            <a:r>
              <a:rPr lang="en-ZA" sz="1600" noProof="1"/>
              <a:t>Tracks the values required to travel to every node, only moving to new nodes and not returning to previous nodes.</a:t>
            </a:r>
          </a:p>
          <a:p>
            <a:r>
              <a:rPr lang="en-ZA" sz="1600" noProof="1"/>
              <a:t>Compares the route to other routes to check for the optimal route.</a:t>
            </a:r>
          </a:p>
          <a:p>
            <a:r>
              <a:rPr lang="en-ZA" sz="1600" noProof="1"/>
              <a:t>Checks every possible route, even routes that are obviously not optimal.</a:t>
            </a:r>
          </a:p>
          <a:p>
            <a:r>
              <a:rPr lang="en-ZA" sz="1600" noProof="1"/>
              <a:t>Finds the most optimal route for every point on the graph, from start to finish.</a:t>
            </a:r>
          </a:p>
          <a:p>
            <a:endParaRPr lang="en-ZA" sz="1400" noProof="1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A31547F-B49D-4F69-968E-5BC23565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29" y="65572"/>
            <a:ext cx="4938004" cy="1325563"/>
          </a:xfrm>
        </p:spPr>
        <p:txBody>
          <a:bodyPr/>
          <a:lstStyle/>
          <a:p>
            <a:r>
              <a:rPr lang="en-US" dirty="0"/>
              <a:t>A* Search Algorithm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BDCC04-BB9A-4F9A-8E7F-3B31122728D0}"/>
              </a:ext>
            </a:extLst>
          </p:cNvPr>
          <p:cNvSpPr txBox="1">
            <a:spLocks/>
          </p:cNvSpPr>
          <p:nvPr/>
        </p:nvSpPr>
        <p:spPr>
          <a:xfrm>
            <a:off x="530928" y="1898793"/>
            <a:ext cx="5608869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Quick and Direct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BA947E-9171-44CC-8F31-170A00A4209C}"/>
              </a:ext>
            </a:extLst>
          </p:cNvPr>
          <p:cNvSpPr txBox="1">
            <a:spLocks/>
          </p:cNvSpPr>
          <p:nvPr/>
        </p:nvSpPr>
        <p:spPr>
          <a:xfrm>
            <a:off x="444055" y="2432917"/>
            <a:ext cx="5608869" cy="3262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600" noProof="1"/>
              <a:t>Extremely similar to Dijkstra’s Algorithm in function.</a:t>
            </a:r>
          </a:p>
          <a:p>
            <a:r>
              <a:rPr lang="en-ZA" sz="1600" noProof="1"/>
              <a:t>However, this uses a heuristic to estimate the fastest route. </a:t>
            </a:r>
          </a:p>
          <a:p>
            <a:r>
              <a:rPr lang="en-ZA" sz="1600" noProof="1"/>
              <a:t>This adds another value to every node based on how close they are to the end node.</a:t>
            </a:r>
          </a:p>
          <a:p>
            <a:r>
              <a:rPr lang="en-ZA" sz="1600" noProof="1"/>
              <a:t>Nodes obviously farther away from the end will not be considered unless it is the last option.</a:t>
            </a:r>
          </a:p>
          <a:p>
            <a:r>
              <a:rPr lang="en-ZA" sz="1600" noProof="1"/>
              <a:t>Heuristic function can massively change the optimization of the algorithm.</a:t>
            </a:r>
          </a:p>
          <a:p>
            <a:r>
              <a:rPr lang="en-ZA" sz="1600" noProof="1"/>
              <a:t>However, in theory, it will reach the end node in a smaller amount of time.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C2C203-50EA-4AB6-B7D1-1DACFA9E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60" y="2123768"/>
            <a:ext cx="6037823" cy="2753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0932" y="1602687"/>
            <a:ext cx="4900474" cy="377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A* Search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0596" y="1602687"/>
            <a:ext cx="4900472" cy="377033"/>
          </a:xfrm>
        </p:spPr>
        <p:txBody>
          <a:bodyPr>
            <a:normAutofit/>
          </a:bodyPr>
          <a:lstStyle/>
          <a:p>
            <a:r>
              <a:rPr lang="en-US" dirty="0"/>
              <a:t>Dijkstra’s 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B3C4-A2B1-4324-9761-E3B386F69CC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28" y="2593259"/>
            <a:ext cx="3482208" cy="34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C83192-8784-46EA-9E40-3AB8940F0D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64" y="2593259"/>
            <a:ext cx="3482207" cy="348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5091"/>
            <a:ext cx="8421688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3411" y="1460654"/>
            <a:ext cx="2882475" cy="823912"/>
          </a:xfrm>
        </p:spPr>
        <p:txBody>
          <a:bodyPr/>
          <a:lstStyle/>
          <a:p>
            <a:pPr algn="ctr"/>
            <a:r>
              <a:rPr lang="en-ZA" dirty="0"/>
              <a:t>A* Search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35F89A-6CDF-41F7-BD87-18B45BD733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55407" y="2430066"/>
                <a:ext cx="5024284" cy="389207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/>
                  <a:t>Faster at finding the shortest route to any node in a graph.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/>
                  <a:t>Uses a lot more memory with a time complexity dependant on the heuristic used, typically around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noProof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noProof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ZA" noProof="1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noProof="1"/>
                  <a:t>Along with that, the effectiveness of the algorithm depends on the heuristic used.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noProof="1"/>
                  <a:t>Generally, only finds the shortest path from one point to another instead of the entire graph.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noProof="1"/>
                  <a:t>Despite all of this, even if a trivial heuristic is used, it is generally faster than Dijkstra’s Algorithm.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ZA" noProof="1"/>
              </a:p>
              <a:p>
                <a:endParaRPr lang="en-ZA" noProof="1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35F89A-6CDF-41F7-BD87-18B45BD73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55407" y="2430066"/>
                <a:ext cx="5024284" cy="3892076"/>
              </a:xfrm>
              <a:blipFill>
                <a:blip r:embed="rId2"/>
                <a:stretch>
                  <a:fillRect l="-121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76115" y="1460654"/>
            <a:ext cx="2896671" cy="823912"/>
          </a:xfrm>
        </p:spPr>
        <p:txBody>
          <a:bodyPr/>
          <a:lstStyle/>
          <a:p>
            <a:pPr algn="ctr"/>
            <a:r>
              <a:rPr lang="en-ZA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E1C399-8F48-44F5-9461-3C89866D4CE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12311" y="2430066"/>
                <a:ext cx="5024281" cy="389207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dirty="0"/>
                  <a:t>Very easy to understand and apply onto a majority of graphs with positive weights.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dirty="0"/>
                  <a:t>Searches for the optimal route for every single node on the graph, only needs to be run once.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dirty="0"/>
                  <a:t>The time complexity of the algorithm says relatively small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dirty="0"/>
                  <a:t>However, it may take a while to get from one point to another because it checks for every node.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dirty="0"/>
                  <a:t>This algorithm is essentially the same as the A* Search Algorithm if no heuristic is used, meaning you save on memory.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ZA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E1C399-8F48-44F5-9461-3C89866D4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12311" y="2430066"/>
                <a:ext cx="5024281" cy="3892076"/>
              </a:xfrm>
              <a:blipFill>
                <a:blip r:embed="rId3"/>
                <a:stretch>
                  <a:fillRect l="-121" t="-313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57832"/>
            <a:ext cx="5111750" cy="21503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No matter which of the two algorithms you use, they are generally used for the same things!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 and Network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and Traveling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Artificial Intelligence in Software and Video Games</a:t>
            </a:r>
          </a:p>
          <a:p>
            <a:r>
              <a:rPr lang="en-US" dirty="0"/>
              <a:t>Computers have been using both of these algorithms for a very long time for solving complex 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405</TotalTime>
  <Words>492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Tenorite</vt:lpstr>
      <vt:lpstr>Monoline</vt:lpstr>
      <vt:lpstr>A* and Dijkstra: A Comparison</vt:lpstr>
      <vt:lpstr>Comparison Study</vt:lpstr>
      <vt:lpstr>Dijkstra’s Algorithm</vt:lpstr>
      <vt:lpstr>A* Search Algorithm</vt:lpstr>
      <vt:lpstr>Comparison</vt:lpstr>
      <vt:lpstr>OVERVIEW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and Dijkstra: A Comparison</dc:title>
  <dc:creator>Rydalis Darx</dc:creator>
  <cp:lastModifiedBy>Rydalis Darx</cp:lastModifiedBy>
  <cp:revision>2</cp:revision>
  <dcterms:created xsi:type="dcterms:W3CDTF">2022-05-22T01:15:39Z</dcterms:created>
  <dcterms:modified xsi:type="dcterms:W3CDTF">2022-05-22T08:01:05Z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