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5"/>
  </p:notesMasterIdLst>
  <p:sldIdLst>
    <p:sldId id="256" r:id="rId3"/>
    <p:sldId id="286" r:id="rId4"/>
    <p:sldId id="257" r:id="rId5"/>
    <p:sldId id="28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8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70" d="100"/>
          <a:sy n="70" d="100"/>
        </p:scale>
        <p:origin x="44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CF9AA-E3AF-4C7B-8B0A-E043DBD676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25BF63EE-AE8F-4C9D-B418-9CE2F2D2522B}">
      <dgm:prSet/>
      <dgm:spPr/>
      <dgm:t>
        <a:bodyPr/>
        <a:lstStyle/>
        <a:p>
          <a:pPr algn="ctr"/>
          <a:r>
            <a:rPr lang="es-ES" b="1" u="sng" dirty="0" err="1"/>
            <a:t>SrrDownloader</a:t>
          </a:r>
          <a:endParaRPr lang="es-ES" dirty="0"/>
        </a:p>
      </dgm:t>
    </dgm:pt>
    <dgm:pt modelId="{67BEBCC6-233C-4777-B239-D65462504D16}" type="parTrans" cxnId="{D690832B-1ADD-4105-9435-1B78D57D6314}">
      <dgm:prSet/>
      <dgm:spPr/>
      <dgm:t>
        <a:bodyPr/>
        <a:lstStyle/>
        <a:p>
          <a:endParaRPr lang="es-ES"/>
        </a:p>
      </dgm:t>
    </dgm:pt>
    <dgm:pt modelId="{8046BB45-9109-4C6E-A42C-CA34A18B83D3}" type="sibTrans" cxnId="{D690832B-1ADD-4105-9435-1B78D57D6314}">
      <dgm:prSet/>
      <dgm:spPr/>
      <dgm:t>
        <a:bodyPr/>
        <a:lstStyle/>
        <a:p>
          <a:endParaRPr lang="es-ES"/>
        </a:p>
      </dgm:t>
    </dgm:pt>
    <dgm:pt modelId="{8533405C-B8EB-415C-9451-87BE5DC2715E}" type="pres">
      <dgm:prSet presAssocID="{111CF9AA-E3AF-4C7B-8B0A-E043DBD676B8}" presName="linear" presStyleCnt="0">
        <dgm:presLayoutVars>
          <dgm:animLvl val="lvl"/>
          <dgm:resizeHandles val="exact"/>
        </dgm:presLayoutVars>
      </dgm:prSet>
      <dgm:spPr/>
    </dgm:pt>
    <dgm:pt modelId="{A179B52B-F21A-4B7D-8BFD-762EB45BC815}" type="pres">
      <dgm:prSet presAssocID="{25BF63EE-AE8F-4C9D-B418-9CE2F2D2522B}" presName="parentText" presStyleLbl="node1" presStyleIdx="0" presStyleCnt="1" custLinFactNeighborX="-2493" custLinFactNeighborY="858">
        <dgm:presLayoutVars>
          <dgm:chMax val="0"/>
          <dgm:bulletEnabled val="1"/>
        </dgm:presLayoutVars>
      </dgm:prSet>
      <dgm:spPr/>
    </dgm:pt>
  </dgm:ptLst>
  <dgm:cxnLst>
    <dgm:cxn modelId="{D690832B-1ADD-4105-9435-1B78D57D6314}" srcId="{111CF9AA-E3AF-4C7B-8B0A-E043DBD676B8}" destId="{25BF63EE-AE8F-4C9D-B418-9CE2F2D2522B}" srcOrd="0" destOrd="0" parTransId="{67BEBCC6-233C-4777-B239-D65462504D16}" sibTransId="{8046BB45-9109-4C6E-A42C-CA34A18B83D3}"/>
    <dgm:cxn modelId="{9EDE0D9E-49EB-4121-AE27-A7B2149CD2D9}" type="presOf" srcId="{25BF63EE-AE8F-4C9D-B418-9CE2F2D2522B}" destId="{A179B52B-F21A-4B7D-8BFD-762EB45BC815}" srcOrd="0" destOrd="0" presId="urn:microsoft.com/office/officeart/2005/8/layout/vList2"/>
    <dgm:cxn modelId="{D1DFF6F8-A2D5-4F6B-8E87-62EFCA116FC8}" type="presOf" srcId="{111CF9AA-E3AF-4C7B-8B0A-E043DBD676B8}" destId="{8533405C-B8EB-415C-9451-87BE5DC2715E}" srcOrd="0" destOrd="0" presId="urn:microsoft.com/office/officeart/2005/8/layout/vList2"/>
    <dgm:cxn modelId="{1C0F7AE3-33F4-46D2-AC61-58646D620C58}" type="presParOf" srcId="{8533405C-B8EB-415C-9451-87BE5DC2715E}" destId="{A179B52B-F21A-4B7D-8BFD-762EB45BC8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D3FCB-C012-410C-BC64-07F00B50754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1C4569-B10A-45BE-9C35-F7D8428853BF}">
      <dgm:prSet/>
      <dgm:spPr/>
      <dgm:t>
        <a:bodyPr/>
        <a:lstStyle/>
        <a:p>
          <a:endParaRPr lang="es-ES" dirty="0"/>
        </a:p>
      </dgm:t>
    </dgm:pt>
    <dgm:pt modelId="{28FEB180-585F-4F0C-91DE-6C76CC4847DA}" type="parTrans" cxnId="{92486B55-0873-4E71-ADAD-EA0D1800DF57}">
      <dgm:prSet/>
      <dgm:spPr/>
      <dgm:t>
        <a:bodyPr/>
        <a:lstStyle/>
        <a:p>
          <a:endParaRPr lang="es-ES"/>
        </a:p>
      </dgm:t>
    </dgm:pt>
    <dgm:pt modelId="{BB11AC9E-660F-4A57-8B03-D3CC7E2C590B}" type="sibTrans" cxnId="{92486B55-0873-4E71-ADAD-EA0D1800DF57}">
      <dgm:prSet/>
      <dgm:spPr/>
      <dgm:t>
        <a:bodyPr/>
        <a:lstStyle/>
        <a:p>
          <a:endParaRPr lang="es-ES"/>
        </a:p>
      </dgm:t>
    </dgm:pt>
    <dgm:pt modelId="{07FB1E72-8B18-4F5C-850C-F8984AF4833B}">
      <dgm:prSet/>
      <dgm:spPr/>
      <dgm:t>
        <a:bodyPr/>
        <a:lstStyle/>
        <a:p>
          <a:endParaRPr lang="es-ES" dirty="0"/>
        </a:p>
      </dgm:t>
    </dgm:pt>
    <dgm:pt modelId="{6846F656-37A9-4B0B-8574-A10A097F556D}" type="parTrans" cxnId="{04DA8300-7277-4E7E-9AD1-1FED0367C9CF}">
      <dgm:prSet/>
      <dgm:spPr/>
      <dgm:t>
        <a:bodyPr/>
        <a:lstStyle/>
        <a:p>
          <a:endParaRPr lang="es-ES"/>
        </a:p>
      </dgm:t>
    </dgm:pt>
    <dgm:pt modelId="{38481ECF-A1DE-410F-8430-217C43CA0429}" type="sibTrans" cxnId="{04DA8300-7277-4E7E-9AD1-1FED0367C9CF}">
      <dgm:prSet/>
      <dgm:spPr/>
      <dgm:t>
        <a:bodyPr/>
        <a:lstStyle/>
        <a:p>
          <a:endParaRPr lang="es-ES"/>
        </a:p>
      </dgm:t>
    </dgm:pt>
    <dgm:pt modelId="{CAC31DF1-9BB3-42F8-9063-A5CA8103CA83}">
      <dgm:prSet/>
      <dgm:spPr/>
      <dgm:t>
        <a:bodyPr/>
        <a:lstStyle/>
        <a:p>
          <a:endParaRPr lang="es-ES" dirty="0"/>
        </a:p>
      </dgm:t>
    </dgm:pt>
    <dgm:pt modelId="{EE3A3893-F57B-477F-9B2F-150A0EDF966A}" type="parTrans" cxnId="{FA1DE108-4B7B-4B1A-AA14-09E788B34A64}">
      <dgm:prSet/>
      <dgm:spPr/>
      <dgm:t>
        <a:bodyPr/>
        <a:lstStyle/>
        <a:p>
          <a:endParaRPr lang="es-ES"/>
        </a:p>
      </dgm:t>
    </dgm:pt>
    <dgm:pt modelId="{B7CE55C6-C0B6-46F5-9F14-E499B838860D}" type="sibTrans" cxnId="{FA1DE108-4B7B-4B1A-AA14-09E788B34A64}">
      <dgm:prSet/>
      <dgm:spPr/>
      <dgm:t>
        <a:bodyPr/>
        <a:lstStyle/>
        <a:p>
          <a:endParaRPr lang="es-ES"/>
        </a:p>
      </dgm:t>
    </dgm:pt>
    <dgm:pt modelId="{54796EDC-1C9F-4589-B6F8-A8737A86F9FB}">
      <dgm:prSet custT="1"/>
      <dgm:spPr/>
      <dgm:t>
        <a:bodyPr/>
        <a:lstStyle/>
        <a:p>
          <a:r>
            <a:rPr lang="es-ES" sz="1000" dirty="0"/>
            <a:t>SRA</a:t>
          </a:r>
        </a:p>
      </dgm:t>
    </dgm:pt>
    <dgm:pt modelId="{A12CAC4D-9921-4923-813A-E71C49FF5AA3}" type="parTrans" cxnId="{7C4DE6F4-F73E-4C89-899B-8E49A8B6C974}">
      <dgm:prSet/>
      <dgm:spPr/>
      <dgm:t>
        <a:bodyPr/>
        <a:lstStyle/>
        <a:p>
          <a:endParaRPr lang="es-ES"/>
        </a:p>
      </dgm:t>
    </dgm:pt>
    <dgm:pt modelId="{553B5871-AC06-41BA-BA1B-8E076FF9FE92}" type="sibTrans" cxnId="{7C4DE6F4-F73E-4C89-899B-8E49A8B6C974}">
      <dgm:prSet/>
      <dgm:spPr/>
      <dgm:t>
        <a:bodyPr/>
        <a:lstStyle/>
        <a:p>
          <a:endParaRPr lang="es-ES"/>
        </a:p>
      </dgm:t>
    </dgm:pt>
    <dgm:pt modelId="{FE4FD77F-84D5-41F8-BAC9-B71F05ABA90F}">
      <dgm:prSet custT="1"/>
      <dgm:spPr/>
      <dgm:t>
        <a:bodyPr/>
        <a:lstStyle/>
        <a:p>
          <a:r>
            <a:rPr lang="es-ES" sz="1000" dirty="0"/>
            <a:t>FASTQ</a:t>
          </a:r>
        </a:p>
      </dgm:t>
    </dgm:pt>
    <dgm:pt modelId="{A77BD57B-701C-4CB7-8ACF-443D2E510CA1}" type="parTrans" cxnId="{F1623BB8-A3CA-4395-A3BD-E45ED802D5B6}">
      <dgm:prSet/>
      <dgm:spPr/>
      <dgm:t>
        <a:bodyPr/>
        <a:lstStyle/>
        <a:p>
          <a:endParaRPr lang="es-ES"/>
        </a:p>
      </dgm:t>
    </dgm:pt>
    <dgm:pt modelId="{7492C3B5-8C11-4943-9A93-396B2B5EC5CF}" type="sibTrans" cxnId="{F1623BB8-A3CA-4395-A3BD-E45ED802D5B6}">
      <dgm:prSet/>
      <dgm:spPr/>
      <dgm:t>
        <a:bodyPr/>
        <a:lstStyle/>
        <a:p>
          <a:endParaRPr lang="es-ES"/>
        </a:p>
      </dgm:t>
    </dgm:pt>
    <dgm:pt modelId="{B376C7BE-C5C0-4ED0-8E7C-E0CCE438D5F6}">
      <dgm:prSet custT="1"/>
      <dgm:spPr/>
      <dgm:t>
        <a:bodyPr/>
        <a:lstStyle/>
        <a:p>
          <a:r>
            <a:rPr lang="es-ES" sz="1000" dirty="0" err="1"/>
            <a:t>FASTQ_Filterd</a:t>
          </a:r>
          <a:endParaRPr lang="es-ES" sz="1000" dirty="0"/>
        </a:p>
      </dgm:t>
    </dgm:pt>
    <dgm:pt modelId="{E5DBF616-E466-430D-BDD1-2173190C2785}" type="parTrans" cxnId="{239DA449-6723-4D40-956C-A79DEF4E9450}">
      <dgm:prSet/>
      <dgm:spPr/>
      <dgm:t>
        <a:bodyPr/>
        <a:lstStyle/>
        <a:p>
          <a:endParaRPr lang="es-ES"/>
        </a:p>
      </dgm:t>
    </dgm:pt>
    <dgm:pt modelId="{34CCAC78-B98A-4060-AD8C-A4614EF3B337}" type="sibTrans" cxnId="{239DA449-6723-4D40-956C-A79DEF4E9450}">
      <dgm:prSet/>
      <dgm:spPr/>
      <dgm:t>
        <a:bodyPr/>
        <a:lstStyle/>
        <a:p>
          <a:endParaRPr lang="es-ES"/>
        </a:p>
      </dgm:t>
    </dgm:pt>
    <dgm:pt modelId="{3E92807C-888F-448D-A076-651A7A30CEF2}" type="pres">
      <dgm:prSet presAssocID="{473D3FCB-C012-410C-BC64-07F00B507548}" presName="linearFlow" presStyleCnt="0">
        <dgm:presLayoutVars>
          <dgm:dir/>
          <dgm:animLvl val="lvl"/>
          <dgm:resizeHandles val="exact"/>
        </dgm:presLayoutVars>
      </dgm:prSet>
      <dgm:spPr/>
    </dgm:pt>
    <dgm:pt modelId="{FA5697FB-0D7C-4870-B6FE-66A8D2851B51}" type="pres">
      <dgm:prSet presAssocID="{831C4569-B10A-45BE-9C35-F7D8428853BF}" presName="composite" presStyleCnt="0"/>
      <dgm:spPr/>
    </dgm:pt>
    <dgm:pt modelId="{54E5869B-FC3F-4470-B808-853EF977713E}" type="pres">
      <dgm:prSet presAssocID="{831C4569-B10A-45BE-9C35-F7D8428853B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6E3CE5-4788-4F41-A795-B231A3639376}" type="pres">
      <dgm:prSet presAssocID="{831C4569-B10A-45BE-9C35-F7D8428853BF}" presName="descendantText" presStyleLbl="alignAcc1" presStyleIdx="0" presStyleCnt="3" custLinFactNeighborX="626" custLinFactNeighborY="-45823">
        <dgm:presLayoutVars>
          <dgm:bulletEnabled val="1"/>
        </dgm:presLayoutVars>
      </dgm:prSet>
      <dgm:spPr/>
    </dgm:pt>
    <dgm:pt modelId="{A4F195D8-1CD6-40FD-BBFD-637220ADE3F5}" type="pres">
      <dgm:prSet presAssocID="{BB11AC9E-660F-4A57-8B03-D3CC7E2C590B}" presName="sp" presStyleCnt="0"/>
      <dgm:spPr/>
    </dgm:pt>
    <dgm:pt modelId="{468D884E-68AE-46A2-8EC5-29D4C5D321F7}" type="pres">
      <dgm:prSet presAssocID="{07FB1E72-8B18-4F5C-850C-F8984AF4833B}" presName="composite" presStyleCnt="0"/>
      <dgm:spPr/>
    </dgm:pt>
    <dgm:pt modelId="{82E8CA64-98E0-44E7-B2F8-26E1146B06EC}" type="pres">
      <dgm:prSet presAssocID="{07FB1E72-8B18-4F5C-850C-F8984AF4833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BFA2DFD-1A37-4B70-9F1D-F9027E4DD989}" type="pres">
      <dgm:prSet presAssocID="{07FB1E72-8B18-4F5C-850C-F8984AF4833B}" presName="descendantText" presStyleLbl="alignAcc1" presStyleIdx="1" presStyleCnt="3">
        <dgm:presLayoutVars>
          <dgm:bulletEnabled val="1"/>
        </dgm:presLayoutVars>
      </dgm:prSet>
      <dgm:spPr/>
    </dgm:pt>
    <dgm:pt modelId="{F4769A15-9B3E-4F56-A381-BFC4C6E248B5}" type="pres">
      <dgm:prSet presAssocID="{38481ECF-A1DE-410F-8430-217C43CA0429}" presName="sp" presStyleCnt="0"/>
      <dgm:spPr/>
    </dgm:pt>
    <dgm:pt modelId="{918AF31B-2B38-460F-9818-2A0403C1ED9C}" type="pres">
      <dgm:prSet presAssocID="{CAC31DF1-9BB3-42F8-9063-A5CA8103CA83}" presName="composite" presStyleCnt="0"/>
      <dgm:spPr/>
    </dgm:pt>
    <dgm:pt modelId="{8E070A06-F30C-4F41-B032-E2DE4EA30CA6}" type="pres">
      <dgm:prSet presAssocID="{CAC31DF1-9BB3-42F8-9063-A5CA8103CA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26E3B39-9F98-42C0-8CEC-2C70BD7A4828}" type="pres">
      <dgm:prSet presAssocID="{CAC31DF1-9BB3-42F8-9063-A5CA8103CA83}" presName="descendantText" presStyleLbl="alignAcc1" presStyleIdx="2" presStyleCnt="3" custLinFactNeighborX="2862" custLinFactNeighborY="1857">
        <dgm:presLayoutVars>
          <dgm:bulletEnabled val="1"/>
        </dgm:presLayoutVars>
      </dgm:prSet>
      <dgm:spPr/>
    </dgm:pt>
  </dgm:ptLst>
  <dgm:cxnLst>
    <dgm:cxn modelId="{04DA8300-7277-4E7E-9AD1-1FED0367C9CF}" srcId="{473D3FCB-C012-410C-BC64-07F00B507548}" destId="{07FB1E72-8B18-4F5C-850C-F8984AF4833B}" srcOrd="1" destOrd="0" parTransId="{6846F656-37A9-4B0B-8574-A10A097F556D}" sibTransId="{38481ECF-A1DE-410F-8430-217C43CA0429}"/>
    <dgm:cxn modelId="{FA1DE108-4B7B-4B1A-AA14-09E788B34A64}" srcId="{473D3FCB-C012-410C-BC64-07F00B507548}" destId="{CAC31DF1-9BB3-42F8-9063-A5CA8103CA83}" srcOrd="2" destOrd="0" parTransId="{EE3A3893-F57B-477F-9B2F-150A0EDF966A}" sibTransId="{B7CE55C6-C0B6-46F5-9F14-E499B838860D}"/>
    <dgm:cxn modelId="{239DA449-6723-4D40-956C-A79DEF4E9450}" srcId="{CAC31DF1-9BB3-42F8-9063-A5CA8103CA83}" destId="{B376C7BE-C5C0-4ED0-8E7C-E0CCE438D5F6}" srcOrd="0" destOrd="0" parTransId="{E5DBF616-E466-430D-BDD1-2173190C2785}" sibTransId="{34CCAC78-B98A-4060-AD8C-A4614EF3B337}"/>
    <dgm:cxn modelId="{92486B55-0873-4E71-ADAD-EA0D1800DF57}" srcId="{473D3FCB-C012-410C-BC64-07F00B507548}" destId="{831C4569-B10A-45BE-9C35-F7D8428853BF}" srcOrd="0" destOrd="0" parTransId="{28FEB180-585F-4F0C-91DE-6C76CC4847DA}" sibTransId="{BB11AC9E-660F-4A57-8B03-D3CC7E2C590B}"/>
    <dgm:cxn modelId="{390E7E7E-7F7C-42F6-ABC0-4D3B1382B02B}" type="presOf" srcId="{B376C7BE-C5C0-4ED0-8E7C-E0CCE438D5F6}" destId="{026E3B39-9F98-42C0-8CEC-2C70BD7A4828}" srcOrd="0" destOrd="0" presId="urn:microsoft.com/office/officeart/2005/8/layout/chevron2"/>
    <dgm:cxn modelId="{DB606084-26AD-4702-A483-7108F2ED3521}" type="presOf" srcId="{07FB1E72-8B18-4F5C-850C-F8984AF4833B}" destId="{82E8CA64-98E0-44E7-B2F8-26E1146B06EC}" srcOrd="0" destOrd="0" presId="urn:microsoft.com/office/officeart/2005/8/layout/chevron2"/>
    <dgm:cxn modelId="{2AFE28AD-62B3-4968-93F0-7FE37B9A282C}" type="presOf" srcId="{FE4FD77F-84D5-41F8-BAC9-B71F05ABA90F}" destId="{3BFA2DFD-1A37-4B70-9F1D-F9027E4DD989}" srcOrd="0" destOrd="0" presId="urn:microsoft.com/office/officeart/2005/8/layout/chevron2"/>
    <dgm:cxn modelId="{F1623BB8-A3CA-4395-A3BD-E45ED802D5B6}" srcId="{07FB1E72-8B18-4F5C-850C-F8984AF4833B}" destId="{FE4FD77F-84D5-41F8-BAC9-B71F05ABA90F}" srcOrd="0" destOrd="0" parTransId="{A77BD57B-701C-4CB7-8ACF-443D2E510CA1}" sibTransId="{7492C3B5-8C11-4943-9A93-396B2B5EC5CF}"/>
    <dgm:cxn modelId="{21B956BF-2907-4231-A1D9-0D94F3AEFF99}" type="presOf" srcId="{CAC31DF1-9BB3-42F8-9063-A5CA8103CA83}" destId="{8E070A06-F30C-4F41-B032-E2DE4EA30CA6}" srcOrd="0" destOrd="0" presId="urn:microsoft.com/office/officeart/2005/8/layout/chevron2"/>
    <dgm:cxn modelId="{3C14DACE-D65F-4ECA-B86C-DF255B000CA6}" type="presOf" srcId="{54796EDC-1C9F-4589-B6F8-A8737A86F9FB}" destId="{606E3CE5-4788-4F41-A795-B231A3639376}" srcOrd="0" destOrd="0" presId="urn:microsoft.com/office/officeart/2005/8/layout/chevron2"/>
    <dgm:cxn modelId="{54C0BFDA-F2BE-447A-B506-36ADF8E682B5}" type="presOf" srcId="{473D3FCB-C012-410C-BC64-07F00B507548}" destId="{3E92807C-888F-448D-A076-651A7A30CEF2}" srcOrd="0" destOrd="0" presId="urn:microsoft.com/office/officeart/2005/8/layout/chevron2"/>
    <dgm:cxn modelId="{BC8FF2F0-1795-471A-876D-BA412ED0FF1C}" type="presOf" srcId="{831C4569-B10A-45BE-9C35-F7D8428853BF}" destId="{54E5869B-FC3F-4470-B808-853EF977713E}" srcOrd="0" destOrd="0" presId="urn:microsoft.com/office/officeart/2005/8/layout/chevron2"/>
    <dgm:cxn modelId="{7C4DE6F4-F73E-4C89-899B-8E49A8B6C974}" srcId="{831C4569-B10A-45BE-9C35-F7D8428853BF}" destId="{54796EDC-1C9F-4589-B6F8-A8737A86F9FB}" srcOrd="0" destOrd="0" parTransId="{A12CAC4D-9921-4923-813A-E71C49FF5AA3}" sibTransId="{553B5871-AC06-41BA-BA1B-8E076FF9FE92}"/>
    <dgm:cxn modelId="{1E634E19-C2A7-4176-B008-60DF4FF217E1}" type="presParOf" srcId="{3E92807C-888F-448D-A076-651A7A30CEF2}" destId="{FA5697FB-0D7C-4870-B6FE-66A8D2851B51}" srcOrd="0" destOrd="0" presId="urn:microsoft.com/office/officeart/2005/8/layout/chevron2"/>
    <dgm:cxn modelId="{4DCE8214-B799-4A2F-B09C-0D86355C46EE}" type="presParOf" srcId="{FA5697FB-0D7C-4870-B6FE-66A8D2851B51}" destId="{54E5869B-FC3F-4470-B808-853EF977713E}" srcOrd="0" destOrd="0" presId="urn:microsoft.com/office/officeart/2005/8/layout/chevron2"/>
    <dgm:cxn modelId="{A718A4B7-5C18-41E1-842F-75421156186E}" type="presParOf" srcId="{FA5697FB-0D7C-4870-B6FE-66A8D2851B51}" destId="{606E3CE5-4788-4F41-A795-B231A3639376}" srcOrd="1" destOrd="0" presId="urn:microsoft.com/office/officeart/2005/8/layout/chevron2"/>
    <dgm:cxn modelId="{60669673-C041-4D6D-89C2-A65E6C9D0578}" type="presParOf" srcId="{3E92807C-888F-448D-A076-651A7A30CEF2}" destId="{A4F195D8-1CD6-40FD-BBFD-637220ADE3F5}" srcOrd="1" destOrd="0" presId="urn:microsoft.com/office/officeart/2005/8/layout/chevron2"/>
    <dgm:cxn modelId="{6CA027F0-F6CA-4E14-9BF7-6E0287A2CB2E}" type="presParOf" srcId="{3E92807C-888F-448D-A076-651A7A30CEF2}" destId="{468D884E-68AE-46A2-8EC5-29D4C5D321F7}" srcOrd="2" destOrd="0" presId="urn:microsoft.com/office/officeart/2005/8/layout/chevron2"/>
    <dgm:cxn modelId="{9EADDB30-8509-4105-8F1D-23C3A56D6B49}" type="presParOf" srcId="{468D884E-68AE-46A2-8EC5-29D4C5D321F7}" destId="{82E8CA64-98E0-44E7-B2F8-26E1146B06EC}" srcOrd="0" destOrd="0" presId="urn:microsoft.com/office/officeart/2005/8/layout/chevron2"/>
    <dgm:cxn modelId="{7D07B773-8B09-4E86-8517-F4AF769942DD}" type="presParOf" srcId="{468D884E-68AE-46A2-8EC5-29D4C5D321F7}" destId="{3BFA2DFD-1A37-4B70-9F1D-F9027E4DD989}" srcOrd="1" destOrd="0" presId="urn:microsoft.com/office/officeart/2005/8/layout/chevron2"/>
    <dgm:cxn modelId="{4F6AEEDB-DD56-4F8B-A9B2-B1A2E67C0096}" type="presParOf" srcId="{3E92807C-888F-448D-A076-651A7A30CEF2}" destId="{F4769A15-9B3E-4F56-A381-BFC4C6E248B5}" srcOrd="3" destOrd="0" presId="urn:microsoft.com/office/officeart/2005/8/layout/chevron2"/>
    <dgm:cxn modelId="{AC507390-1E71-4B63-8D9C-5B2702ACAEAB}" type="presParOf" srcId="{3E92807C-888F-448D-A076-651A7A30CEF2}" destId="{918AF31B-2B38-460F-9818-2A0403C1ED9C}" srcOrd="4" destOrd="0" presId="urn:microsoft.com/office/officeart/2005/8/layout/chevron2"/>
    <dgm:cxn modelId="{E1E5992A-EC36-4901-98D7-296EF2066227}" type="presParOf" srcId="{918AF31B-2B38-460F-9818-2A0403C1ED9C}" destId="{8E070A06-F30C-4F41-B032-E2DE4EA30CA6}" srcOrd="0" destOrd="0" presId="urn:microsoft.com/office/officeart/2005/8/layout/chevron2"/>
    <dgm:cxn modelId="{D6BE8DB8-8F69-4327-AD3D-5143D78F5871}" type="presParOf" srcId="{918AF31B-2B38-460F-9818-2A0403C1ED9C}" destId="{026E3B39-9F98-42C0-8CEC-2C70BD7A48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9B52B-F21A-4B7D-8BFD-762EB45BC815}">
      <dsp:nvSpPr>
        <dsp:cNvPr id="0" name=""/>
        <dsp:cNvSpPr/>
      </dsp:nvSpPr>
      <dsp:spPr>
        <a:xfrm>
          <a:off x="0" y="12105"/>
          <a:ext cx="1189661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u="sng" kern="1200" dirty="0" err="1"/>
            <a:t>SrrDownloader</a:t>
          </a:r>
          <a:endParaRPr lang="es-ES" sz="1100" kern="1200" dirty="0"/>
        </a:p>
      </dsp:txBody>
      <dsp:txXfrm>
        <a:off x="12879" y="24984"/>
        <a:ext cx="1163903" cy="23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869B-FC3F-4470-B808-853EF977713E}">
      <dsp:nvSpPr>
        <dsp:cNvPr id="0" name=""/>
        <dsp:cNvSpPr/>
      </dsp:nvSpPr>
      <dsp:spPr>
        <a:xfrm rot="5400000">
          <a:off x="-78939" y="79504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184756"/>
        <a:ext cx="368384" cy="157879"/>
      </dsp:txXfrm>
    </dsp:sp>
    <dsp:sp modelId="{606E3CE5-4788-4F41-A795-B231A3639376}">
      <dsp:nvSpPr>
        <dsp:cNvPr id="0" name=""/>
        <dsp:cNvSpPr/>
      </dsp:nvSpPr>
      <dsp:spPr>
        <a:xfrm rot="5400000">
          <a:off x="495040" y="-126655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SRA</a:t>
          </a:r>
        </a:p>
      </dsp:txBody>
      <dsp:txXfrm rot="-5400000">
        <a:off x="368385" y="16699"/>
        <a:ext cx="578684" cy="308673"/>
      </dsp:txXfrm>
    </dsp:sp>
    <dsp:sp modelId="{82E8CA64-98E0-44E7-B2F8-26E1146B06EC}">
      <dsp:nvSpPr>
        <dsp:cNvPr id="0" name=""/>
        <dsp:cNvSpPr/>
      </dsp:nvSpPr>
      <dsp:spPr>
        <a:xfrm rot="5400000">
          <a:off x="-78939" y="333486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438738"/>
        <a:ext cx="368384" cy="157879"/>
      </dsp:txXfrm>
    </dsp:sp>
    <dsp:sp modelId="{3BFA2DFD-1A37-4B70-9F1D-F9027E4DD989}">
      <dsp:nvSpPr>
        <dsp:cNvPr id="0" name=""/>
        <dsp:cNvSpPr/>
      </dsp:nvSpPr>
      <dsp:spPr>
        <a:xfrm rot="5400000">
          <a:off x="495040" y="127890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FASTQ</a:t>
          </a:r>
        </a:p>
      </dsp:txBody>
      <dsp:txXfrm rot="-5400000">
        <a:off x="368385" y="271245"/>
        <a:ext cx="578684" cy="308673"/>
      </dsp:txXfrm>
    </dsp:sp>
    <dsp:sp modelId="{8E070A06-F30C-4F41-B032-E2DE4EA30CA6}">
      <dsp:nvSpPr>
        <dsp:cNvPr id="0" name=""/>
        <dsp:cNvSpPr/>
      </dsp:nvSpPr>
      <dsp:spPr>
        <a:xfrm rot="5400000">
          <a:off x="-78939" y="587468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692720"/>
        <a:ext cx="368384" cy="157879"/>
      </dsp:txXfrm>
    </dsp:sp>
    <dsp:sp modelId="{026E3B39-9F98-42C0-8CEC-2C70BD7A4828}">
      <dsp:nvSpPr>
        <dsp:cNvPr id="0" name=""/>
        <dsp:cNvSpPr/>
      </dsp:nvSpPr>
      <dsp:spPr>
        <a:xfrm rot="5400000">
          <a:off x="495040" y="388224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 err="1"/>
            <a:t>FASTQ_Filterd</a:t>
          </a:r>
          <a:endParaRPr lang="es-ES" sz="1000" kern="1200" dirty="0"/>
        </a:p>
      </dsp:txBody>
      <dsp:txXfrm rot="-5400000">
        <a:off x="368385" y="531579"/>
        <a:ext cx="578684" cy="308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57409-A045-42AD-8A71-7D32D80824FA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0048-CBA2-464B-BC96-C5A66812804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5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88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01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70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2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2CC-026B-1F79-AE9F-B662D32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2CE03-1308-A7AB-6175-7829BADC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1528-8131-937B-1ADF-4B0D7FE0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F683-EE31-854F-E2F2-923E8FD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343D-2448-47F2-6E43-7D325B7A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1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25E-A9B8-DEF3-DF8B-7D059CF2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F0E88-C697-F8AF-D2AD-719A9D23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9AC0-4CB4-84BA-22F2-FA4B9D78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4EFC-F9F8-48FE-8B26-A93E6801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05E5-A818-2FDD-2D79-0391A341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4F042-91A5-632A-3D79-6EC07E3E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9BAD-DDD0-F724-7EEC-3854C858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8E91-BDF9-7ACE-6CD0-394712F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74E7-A519-A70F-8260-7613E1B7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3411-185C-0F01-DE1C-E2C8ABB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38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7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06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4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677-DBAF-1E56-2DC3-90D67CB9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5DE1-EB95-691F-0C3E-9592F043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C5AD-4703-0025-0196-4BAB963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C6A0-B999-792A-5976-23609D5D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3C6D-BFE5-865C-1F34-F4470CF4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537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84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02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3C93-61FE-5F84-2158-027727B1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660-63CA-5428-614B-5F6F9E11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A293-8253-32A7-0610-A62EF76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C67A-B7F6-42E6-B7B8-8BDB48A5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15B6-172C-E710-FD4A-3B124D02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62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432D-FBA0-2289-2661-E4C23C22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089E-9E48-6F1C-4036-49F4BDEE3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1CCF3-70EB-FDC0-0C1B-84CD1897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011B-3D24-AC07-FE0F-C0914AB4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006A-172B-CFE9-8C5C-CB9D84C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0274-AB5F-DA6E-804C-3666FEBB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375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29C5-0408-4DF9-34A6-69DDE36A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8D04-EF6D-ECFE-014D-DCF4EEF7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C37B-E015-0A18-6DCE-9FDE5C75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9AD7-3EA8-BE81-625A-3E74A1ED1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57228-D48D-3BF8-6603-49104D2D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7494A-E9E7-7F94-B0AD-C65CEE07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8AAC7-8925-6D71-40F3-C34F9FB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EB5DF-1B99-171C-D356-F4F1E2FB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2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9A9-4F9D-61E1-FB1E-720406CA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96410-6EF7-5FDD-F116-16B6418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7292F-24B9-82F7-D5E3-C21B97E8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1A247-D1D5-1D8E-1C90-9613DEB0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88542-79A1-B0CD-A837-1ACE28B3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AB4D7-B227-A657-6CC6-D7047423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3C1C-55EF-92A1-74CE-C310068D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3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9A16-918C-7B29-8873-BBEB335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3D13-B105-8755-CF2F-AE235139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C238C-DD07-BC65-4124-63F23368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799C6-F3C8-7443-10B4-13D0867B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AD20C-6EBE-CC53-D167-DA4365F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EC1-728C-528F-CA1A-645467C2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38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79B-9D9A-E02E-F1B9-9A2E2140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DB71E-23B2-F207-C944-31F3C160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FCA6-0985-C968-F593-BB9187ED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B7C4-DF1E-45B0-6323-A41BF8D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D67E-9627-0D84-8A62-5C4FCE2C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7CEF-7B82-AABA-B831-8AD84DD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04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750A0-91E0-CA83-576F-C994BA8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9D3D-FDE0-3255-A66F-70DE7310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E45E-81A7-8ED8-D632-F84337F10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2BFE-C71A-9FA7-3904-EDEF41F5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5B10-92F0-583F-F981-0F7C268F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0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1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F38C45F-DC2F-B5FF-6452-6E9C503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10" y="2168421"/>
            <a:ext cx="2880000" cy="2009054"/>
          </a:xfrm>
          <a:prstGeom prst="rect">
            <a:avLst/>
          </a:prstGeom>
        </p:spPr>
      </p:pic>
      <p:pic>
        <p:nvPicPr>
          <p:cNvPr id="8" name="Picture 7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A5DDC21D-D259-27D4-D280-FE1BA56C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48" y="70080"/>
            <a:ext cx="2880000" cy="197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CF4D0-0728-9E45-D196-3ACBDF9F0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48" y="83035"/>
            <a:ext cx="2880000" cy="19955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549EBE-50B1-99BE-2129-D8A41F37BC9E}"/>
              </a:ext>
            </a:extLst>
          </p:cNvPr>
          <p:cNvSpPr txBox="1"/>
          <p:nvPr/>
        </p:nvSpPr>
        <p:spPr>
          <a:xfrm>
            <a:off x="0" y="0"/>
            <a:ext cx="3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4077-6A53-D3BA-91D4-967BF0F02BF4}"/>
              </a:ext>
            </a:extLst>
          </p:cNvPr>
          <p:cNvSpPr txBox="1"/>
          <p:nvPr/>
        </p:nvSpPr>
        <p:spPr>
          <a:xfrm>
            <a:off x="5969886" y="0"/>
            <a:ext cx="3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6CB0F-2A77-D53A-E9CB-39172EEB01AF}"/>
              </a:ext>
            </a:extLst>
          </p:cNvPr>
          <p:cNvSpPr txBox="1"/>
          <p:nvPr/>
        </p:nvSpPr>
        <p:spPr>
          <a:xfrm>
            <a:off x="-43637" y="1864403"/>
            <a:ext cx="4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07FF9B-8FBC-F790-3B88-A0ABD6FFE2C7}"/>
              </a:ext>
            </a:extLst>
          </p:cNvPr>
          <p:cNvSpPr txBox="1"/>
          <p:nvPr/>
        </p:nvSpPr>
        <p:spPr>
          <a:xfrm>
            <a:off x="6286713" y="18539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53BC38-ACFE-BE4B-156D-5BCC35DF1089}"/>
              </a:ext>
            </a:extLst>
          </p:cNvPr>
          <p:cNvSpPr txBox="1"/>
          <p:nvPr/>
        </p:nvSpPr>
        <p:spPr>
          <a:xfrm>
            <a:off x="9072397" y="1864403"/>
            <a:ext cx="4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C42B9-58D9-68DC-3F4C-2201EF83705E}"/>
              </a:ext>
            </a:extLst>
          </p:cNvPr>
          <p:cNvSpPr txBox="1"/>
          <p:nvPr/>
        </p:nvSpPr>
        <p:spPr>
          <a:xfrm>
            <a:off x="4997027" y="4144720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945E9-489B-426A-27D1-C4B23E831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827" y="2101379"/>
            <a:ext cx="2880000" cy="198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1A64AA-41DD-36A2-9621-7C4A80530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8796" y="4144720"/>
            <a:ext cx="2880000" cy="1982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7803EC-DB2D-7FCB-3090-F06A93573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477" y="3215958"/>
            <a:ext cx="1800000" cy="125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A7C249-9454-0648-AEF9-B26341D3A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370" y="2235538"/>
            <a:ext cx="1440000" cy="1004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BC7F30-2767-2A41-14B4-1B3F8E5D69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3370" y="2229029"/>
            <a:ext cx="1440000" cy="10045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EB40D9-3CA6-4806-6C89-4F39CD8B77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0" y="2101379"/>
            <a:ext cx="2880000" cy="1982338"/>
          </a:xfrm>
          <a:prstGeom prst="rect">
            <a:avLst/>
          </a:prstGeom>
        </p:spPr>
      </p:pic>
      <p:pic>
        <p:nvPicPr>
          <p:cNvPr id="24" name="Picture 23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2BF3CB27-9E05-47D6-19EF-67D840359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1" y="30087"/>
            <a:ext cx="2880000" cy="1972666"/>
          </a:xfrm>
          <a:prstGeom prst="rect">
            <a:avLst/>
          </a:prstGeom>
        </p:spPr>
      </p:pic>
      <p:pic>
        <p:nvPicPr>
          <p:cNvPr id="27" name="Picture 2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56D7F83-1824-68B9-5BCD-0C300C522D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71" y="52948"/>
            <a:ext cx="2880000" cy="1949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28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448EB6-158F-547A-0872-898543D93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00000" cy="663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08D2C-A6A8-4694-922B-11460066A9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0"/>
            <a:ext cx="3600000" cy="663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DB609-B5B4-64FF-B190-69E24EEAE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-2"/>
            <a:ext cx="4320000" cy="333832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CF3E4-C273-F762-FEB2-082F9B28A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3429000"/>
            <a:ext cx="4320000" cy="334594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BA642-4D7F-2497-CCF7-C05FF455B9F6}"/>
              </a:ext>
            </a:extLst>
          </p:cNvPr>
          <p:cNvSpPr txBox="1"/>
          <p:nvPr/>
        </p:nvSpPr>
        <p:spPr>
          <a:xfrm>
            <a:off x="-87086" y="3889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8D32B-A64D-8E07-A406-47F6BBC1AC26}"/>
              </a:ext>
            </a:extLst>
          </p:cNvPr>
          <p:cNvSpPr txBox="1"/>
          <p:nvPr/>
        </p:nvSpPr>
        <p:spPr>
          <a:xfrm>
            <a:off x="7199997" y="38891"/>
            <a:ext cx="43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2480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14D92-91EA-60A4-058E-7EE650407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21" y="2446333"/>
            <a:ext cx="5075894" cy="3176998"/>
          </a:xfrm>
          <a:prstGeom prst="rect">
            <a:avLst/>
          </a:prstGeom>
        </p:spPr>
      </p:pic>
      <p:pic>
        <p:nvPicPr>
          <p:cNvPr id="2" name="Picture 1" descr="A group of black text&#10;&#10;Description automatically generated">
            <a:extLst>
              <a:ext uri="{FF2B5EF4-FFF2-40B4-BE49-F238E27FC236}">
                <a16:creationId xmlns:a16="http://schemas.microsoft.com/office/drawing/2014/main" id="{1B0F2828-7C07-35F7-6A18-9FE8543D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78" y="115933"/>
            <a:ext cx="575945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4B16E-D973-26D2-4984-31F73943B0B3}"/>
              </a:ext>
            </a:extLst>
          </p:cNvPr>
          <p:cNvSpPr/>
          <p:nvPr/>
        </p:nvSpPr>
        <p:spPr bwMode="auto">
          <a:xfrm>
            <a:off x="5447928" y="21492"/>
            <a:ext cx="830952" cy="460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000" kern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Extraction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D9A03-3172-637B-FDED-B6F8B4FF5E21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5863404" y="481516"/>
            <a:ext cx="0" cy="462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14565A40-4D3D-38BE-7DDC-C5EB09331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583396"/>
              </p:ext>
            </p:extLst>
          </p:nvPr>
        </p:nvGraphicFramePr>
        <p:xfrm>
          <a:off x="5298232" y="939544"/>
          <a:ext cx="1189661" cy="28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660C7B7-FC0F-66C1-67EA-A3842A5E687F}"/>
              </a:ext>
            </a:extLst>
          </p:cNvPr>
          <p:cNvSpPr/>
          <p:nvPr/>
        </p:nvSpPr>
        <p:spPr bwMode="auto">
          <a:xfrm>
            <a:off x="8891256" y="4793577"/>
            <a:ext cx="1182175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B44ACE-C3F2-CC74-21FB-A3A9FC0BD0E8}"/>
              </a:ext>
            </a:extLst>
          </p:cNvPr>
          <p:cNvSpPr/>
          <p:nvPr/>
        </p:nvSpPr>
        <p:spPr bwMode="auto">
          <a:xfrm>
            <a:off x="8891256" y="6075667"/>
            <a:ext cx="1182175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E81AAC-437A-6A23-6E2C-2BD565D97114}"/>
              </a:ext>
            </a:extLst>
          </p:cNvPr>
          <p:cNvSpPr/>
          <p:nvPr/>
        </p:nvSpPr>
        <p:spPr bwMode="auto">
          <a:xfrm>
            <a:off x="10175799" y="2406834"/>
            <a:ext cx="1197717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67DDBF-43B3-6D62-A08A-6A2808A29E3C}"/>
              </a:ext>
            </a:extLst>
          </p:cNvPr>
          <p:cNvSpPr/>
          <p:nvPr/>
        </p:nvSpPr>
        <p:spPr bwMode="auto">
          <a:xfrm>
            <a:off x="7439493" y="2397482"/>
            <a:ext cx="1197717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2DF94-ECDA-F55A-025F-6EE8E778F560}"/>
              </a:ext>
            </a:extLst>
          </p:cNvPr>
          <p:cNvSpPr/>
          <p:nvPr/>
        </p:nvSpPr>
        <p:spPr bwMode="auto">
          <a:xfrm>
            <a:off x="1332125" y="2874886"/>
            <a:ext cx="1197716" cy="767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CA7C77-BEDB-8E95-28ED-CD7F7875DE6A}"/>
              </a:ext>
            </a:extLst>
          </p:cNvPr>
          <p:cNvSpPr/>
          <p:nvPr/>
        </p:nvSpPr>
        <p:spPr bwMode="auto">
          <a:xfrm>
            <a:off x="8807647" y="1592796"/>
            <a:ext cx="1182174" cy="226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TeloFusProcesso</a:t>
            </a:r>
            <a:endParaRPr lang="es-ES" sz="1000" kern="0" noProof="1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47F256-93C3-0F85-BF55-C9629B03C350}"/>
              </a:ext>
            </a:extLst>
          </p:cNvPr>
          <p:cNvSpPr/>
          <p:nvPr/>
        </p:nvSpPr>
        <p:spPr bwMode="auto">
          <a:xfrm>
            <a:off x="1069748" y="1592796"/>
            <a:ext cx="1985872" cy="312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TelomericVariantSearcher</a:t>
            </a:r>
            <a:endParaRPr lang="es-ES" sz="1200" kern="0" noProof="1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2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26C48599-CC79-F59C-9BC9-DE0D3CD3CA5C}"/>
              </a:ext>
            </a:extLst>
          </p:cNvPr>
          <p:cNvSpPr/>
          <p:nvPr/>
        </p:nvSpPr>
        <p:spPr>
          <a:xfrm>
            <a:off x="3941952" y="1304757"/>
            <a:ext cx="591948" cy="41064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fastq</a:t>
            </a: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B5061319-50DD-EA40-064F-C512E6FD68A1}"/>
              </a:ext>
            </a:extLst>
          </p:cNvPr>
          <p:cNvSpPr/>
          <p:nvPr/>
        </p:nvSpPr>
        <p:spPr>
          <a:xfrm>
            <a:off x="4068432" y="4218579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D7BA4454-BEED-7805-2802-1AA5433A382E}"/>
              </a:ext>
            </a:extLst>
          </p:cNvPr>
          <p:cNvSpPr/>
          <p:nvPr/>
        </p:nvSpPr>
        <p:spPr>
          <a:xfrm>
            <a:off x="10633588" y="3524415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9FE473B5-E86F-D492-0F76-EBA4F5C1B472}"/>
              </a:ext>
            </a:extLst>
          </p:cNvPr>
          <p:cNvSpPr/>
          <p:nvPr/>
        </p:nvSpPr>
        <p:spPr>
          <a:xfrm>
            <a:off x="7794188" y="3524415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B25D1BC-2341-13C9-B67D-7069D572A7B4}"/>
              </a:ext>
            </a:extLst>
          </p:cNvPr>
          <p:cNvSpPr/>
          <p:nvPr/>
        </p:nvSpPr>
        <p:spPr>
          <a:xfrm>
            <a:off x="6278880" y="475890"/>
            <a:ext cx="1744233" cy="460024"/>
          </a:xfrm>
          <a:prstGeom prst="leftArrow">
            <a:avLst>
              <a:gd name="adj1" fmla="val 1928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Cluster Parallelisation</a:t>
            </a:r>
          </a:p>
          <a:p>
            <a:pPr algn="ctr"/>
            <a:endParaRPr lang="es-ES" dirty="0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7FEFE2FE-3EFF-D551-4A1B-97C41DF7A2FB}"/>
              </a:ext>
            </a:extLst>
          </p:cNvPr>
          <p:cNvSpPr/>
          <p:nvPr/>
        </p:nvSpPr>
        <p:spPr>
          <a:xfrm>
            <a:off x="7431165" y="1304757"/>
            <a:ext cx="591948" cy="41064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fastq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93A722AA-0702-CCF0-BC49-7449EA992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934967"/>
              </p:ext>
            </p:extLst>
          </p:nvPr>
        </p:nvGraphicFramePr>
        <p:xfrm>
          <a:off x="5381520" y="1231219"/>
          <a:ext cx="963768" cy="103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82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stribution of total fusions&#10;&#10;Description automatically generated">
            <a:extLst>
              <a:ext uri="{FF2B5EF4-FFF2-40B4-BE49-F238E27FC236}">
                <a16:creationId xmlns:a16="http://schemas.microsoft.com/office/drawing/2014/main" id="{40881DBC-487E-E01A-CD41-8E9F59A63E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57073"/>
            <a:ext cx="5291666" cy="3743854"/>
          </a:xfrm>
          <a:prstGeom prst="rect">
            <a:avLst/>
          </a:prstGeom>
          <a:noFill/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9B1C151B-B1BE-9859-81F9-5795780E4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557073"/>
            <a:ext cx="5291667" cy="3743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14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B698E074-D725-56BF-FCD7-FD0E45FC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9" y="2815163"/>
            <a:ext cx="2505015" cy="1724231"/>
          </a:xfrm>
          <a:prstGeom prst="rect">
            <a:avLst/>
          </a:prstGeom>
        </p:spPr>
      </p:pic>
      <p:pic>
        <p:nvPicPr>
          <p:cNvPr id="25" name="Picture 24" descr="A screen shot of a graph&#10;&#10;Description automatically generated">
            <a:extLst>
              <a:ext uri="{FF2B5EF4-FFF2-40B4-BE49-F238E27FC236}">
                <a16:creationId xmlns:a16="http://schemas.microsoft.com/office/drawing/2014/main" id="{A033988E-3BFC-3DE3-C0EC-7145345C3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64" y="2754452"/>
            <a:ext cx="2505015" cy="1747468"/>
          </a:xfrm>
          <a:prstGeom prst="rect">
            <a:avLst/>
          </a:prstGeom>
        </p:spPr>
      </p:pic>
      <p:pic>
        <p:nvPicPr>
          <p:cNvPr id="9" name="Picture 8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AFA7B1A0-A5F7-5255-DF24-C8CD65B63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50" y="804088"/>
            <a:ext cx="2505015" cy="1718471"/>
          </a:xfrm>
          <a:prstGeom prst="rect">
            <a:avLst/>
          </a:prstGeom>
          <a:noFill/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ED90E90-0ECF-EB50-4605-F7D0871F6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66" y="869746"/>
            <a:ext cx="2505015" cy="1735702"/>
          </a:xfrm>
          <a:prstGeom prst="rect">
            <a:avLst/>
          </a:prstGeom>
          <a:noFill/>
        </p:spPr>
      </p:pic>
      <p:pic>
        <p:nvPicPr>
          <p:cNvPr id="5" name="Picture 4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A895C9AA-F000-32F1-9529-A2F1C5A0F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9" y="797728"/>
            <a:ext cx="2505015" cy="1715819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A2D5068-DC5B-6EE3-459E-28EEB9E80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34" y="805414"/>
            <a:ext cx="2505015" cy="1715819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554623-BDDE-F6D0-CE58-77A01A942D0B}"/>
              </a:ext>
            </a:extLst>
          </p:cNvPr>
          <p:cNvSpPr txBox="1"/>
          <p:nvPr/>
        </p:nvSpPr>
        <p:spPr>
          <a:xfrm>
            <a:off x="793718" y="643466"/>
            <a:ext cx="376291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endParaRPr lang="es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DFB82-2A1C-3B42-9E39-114906294F38}"/>
              </a:ext>
            </a:extLst>
          </p:cNvPr>
          <p:cNvSpPr txBox="1"/>
          <p:nvPr/>
        </p:nvSpPr>
        <p:spPr>
          <a:xfrm>
            <a:off x="6329864" y="643466"/>
            <a:ext cx="39487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endParaRPr lang="es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86986-AB9D-058C-E15B-B41B0F4C356A}"/>
              </a:ext>
            </a:extLst>
          </p:cNvPr>
          <p:cNvSpPr txBox="1"/>
          <p:nvPr/>
        </p:nvSpPr>
        <p:spPr>
          <a:xfrm>
            <a:off x="793718" y="2605448"/>
            <a:ext cx="667061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endParaRPr lang="es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8C38E-637C-DE43-02FB-F3C0340D39A3}"/>
              </a:ext>
            </a:extLst>
          </p:cNvPr>
          <p:cNvSpPr txBox="1"/>
          <p:nvPr/>
        </p:nvSpPr>
        <p:spPr>
          <a:xfrm>
            <a:off x="6132426" y="2835474"/>
            <a:ext cx="39487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endParaRPr lang="es-ES"/>
          </a:p>
        </p:txBody>
      </p:sp>
      <p:pic>
        <p:nvPicPr>
          <p:cNvPr id="8" name="Picture 7" descr="A diagram of a box plot&#10;&#10;Description automatically generated">
            <a:extLst>
              <a:ext uri="{FF2B5EF4-FFF2-40B4-BE49-F238E27FC236}">
                <a16:creationId xmlns:a16="http://schemas.microsoft.com/office/drawing/2014/main" id="{AF3B0E31-12AF-7B29-8F26-CD70BF21D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8734" y="2840723"/>
            <a:ext cx="2505015" cy="1724231"/>
          </a:xfrm>
          <a:prstGeom prst="rect">
            <a:avLst/>
          </a:prstGeom>
        </p:spPr>
      </p:pic>
      <p:pic>
        <p:nvPicPr>
          <p:cNvPr id="14" name="Picture 13" descr="A diagram of a box plot&#10;&#10;Description automatically generated">
            <a:extLst>
              <a:ext uri="{FF2B5EF4-FFF2-40B4-BE49-F238E27FC236}">
                <a16:creationId xmlns:a16="http://schemas.microsoft.com/office/drawing/2014/main" id="{DE45EA39-89C1-FB8E-64AA-75278781F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6226" y="4490302"/>
            <a:ext cx="2505015" cy="1724231"/>
          </a:xfrm>
          <a:prstGeom prst="rect">
            <a:avLst/>
          </a:prstGeom>
        </p:spPr>
      </p:pic>
      <p:pic>
        <p:nvPicPr>
          <p:cNvPr id="27" name="Picture 26" descr="A diagram of a box plot&#10;&#10;Description automatically generated">
            <a:extLst>
              <a:ext uri="{FF2B5EF4-FFF2-40B4-BE49-F238E27FC236}">
                <a16:creationId xmlns:a16="http://schemas.microsoft.com/office/drawing/2014/main" id="{EB2AE549-3D2A-0B65-C506-203C4F3FD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3266" y="2766070"/>
            <a:ext cx="2505015" cy="17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a red line&#10;&#10;Description automatically generated">
            <a:extLst>
              <a:ext uri="{FF2B5EF4-FFF2-40B4-BE49-F238E27FC236}">
                <a16:creationId xmlns:a16="http://schemas.microsoft.com/office/drawing/2014/main" id="{EB375300-2725-2406-2375-13B3C832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57073"/>
            <a:ext cx="5291666" cy="3743853"/>
          </a:xfrm>
          <a:prstGeom prst="rect">
            <a:avLst/>
          </a:prstGeo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0D02BD39-1A58-F879-0511-9CBDF95C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57073"/>
            <a:ext cx="5291667" cy="37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ositive and negative cortisol&#10;&#10;Description automatically generated">
            <a:extLst>
              <a:ext uri="{FF2B5EF4-FFF2-40B4-BE49-F238E27FC236}">
                <a16:creationId xmlns:a16="http://schemas.microsoft.com/office/drawing/2014/main" id="{DC7E6378-DD3A-0045-62E4-9FD46EBA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80"/>
            <a:ext cx="3600000" cy="2440430"/>
          </a:xfrm>
          <a:prstGeom prst="rect">
            <a:avLst/>
          </a:prstGeom>
        </p:spPr>
      </p:pic>
      <p:pic>
        <p:nvPicPr>
          <p:cNvPr id="5" name="Picture 4" descr="A graph with red and yellow bars&#10;&#10;Description automatically generated">
            <a:extLst>
              <a:ext uri="{FF2B5EF4-FFF2-40B4-BE49-F238E27FC236}">
                <a16:creationId xmlns:a16="http://schemas.microsoft.com/office/drawing/2014/main" id="{93A25C08-C7FC-DB69-1750-9D264CE43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870"/>
            <a:ext cx="3600000" cy="2494409"/>
          </a:xfrm>
          <a:prstGeom prst="rect">
            <a:avLst/>
          </a:prstGeom>
          <a:noFill/>
        </p:spPr>
      </p:pic>
      <p:pic>
        <p:nvPicPr>
          <p:cNvPr id="6" name="Picture 5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1DAFAECD-34AB-3CE1-0248-991DDF37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48580"/>
            <a:ext cx="3600000" cy="244043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B5861A-2D0C-6011-A5AA-EE3997519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474869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0AB503C-51A4-DCC2-F7E7-2A10B217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2494409"/>
            <a:ext cx="3600000" cy="2494409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1B2CF7B-C119-8199-9DE5-6E75AF58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4408"/>
            <a:ext cx="3600000" cy="2494409"/>
          </a:xfrm>
          <a:prstGeom prst="rect">
            <a:avLst/>
          </a:prstGeom>
        </p:spPr>
      </p:pic>
      <p:pic>
        <p:nvPicPr>
          <p:cNvPr id="10" name="Picture 9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2D55D199-83B1-C4AA-E7B2-751908FAD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2465831"/>
          </a:xfrm>
          <a:prstGeom prst="rect">
            <a:avLst/>
          </a:prstGeom>
        </p:spPr>
      </p:pic>
      <p:pic>
        <p:nvPicPr>
          <p:cNvPr id="11" name="Picture 10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E73C9A30-3FFA-54A5-8709-8CAFAE1E5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0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28C279-7623-99A2-2E8B-ECC3DC6B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09" y="554182"/>
            <a:ext cx="2880000" cy="2430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17129-3101-6DA3-C54D-9A53883D0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872" y="2510090"/>
            <a:ext cx="2880000" cy="2430397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DD365-3A9C-CE71-12A3-1FA8493A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09" y="79692"/>
            <a:ext cx="3262746" cy="2430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EC930A-3A4F-BFAD-D735-1301CE46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241" y="2562407"/>
            <a:ext cx="2880000" cy="2404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10435E-6A80-CB58-3393-E87778F09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51" y="2510089"/>
            <a:ext cx="2880000" cy="24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1E8BB6-DBBA-08E4-906E-012ECECD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22" y="555250"/>
            <a:ext cx="4320000" cy="265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E23CA-DC0A-63EB-66C1-E4656104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49" y="555251"/>
            <a:ext cx="4320000" cy="26549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D485B0-0027-E021-E3AF-BAE8C4C3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59" y="3210155"/>
            <a:ext cx="4320254" cy="26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70A8C-63E7-A60D-4FD3-8BFB5EE7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696"/>
            <a:ext cx="3600000" cy="335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7691F2-76FF-320A-BD77-34D10C70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9" y="70696"/>
            <a:ext cx="3600000" cy="335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84E6D-6C05-DCEA-C152-E43F69032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97685"/>
            <a:ext cx="3600000" cy="335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54EB8B-7B34-C702-8BE5-CA6EC3416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949" y="0"/>
            <a:ext cx="3600000" cy="335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2A1767-E995-6F67-1D58-9637AD2FB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377" y="3497685"/>
            <a:ext cx="3600000" cy="332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A08216-375D-D116-1588-6DECF634D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377" y="3497685"/>
            <a:ext cx="3600000" cy="33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8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72</Words>
  <Application>Microsoft Office PowerPoint</Application>
  <PresentationFormat>Widescreen</PresentationFormat>
  <Paragraphs>47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Office Theme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Rodriguez del Valle</dc:creator>
  <cp:lastModifiedBy>Jonathan Rodriguez del Valle</cp:lastModifiedBy>
  <cp:revision>16</cp:revision>
  <dcterms:created xsi:type="dcterms:W3CDTF">2024-05-13T12:33:39Z</dcterms:created>
  <dcterms:modified xsi:type="dcterms:W3CDTF">2024-05-15T14:52:55Z</dcterms:modified>
</cp:coreProperties>
</file>