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7409-A045-42AD-8A71-7D32D80824FA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0048-CBA2-464B-BC96-C5A6681280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5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88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01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0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2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2CC-026B-1F79-AE9F-B662D32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2CE03-1308-A7AB-6175-7829BADC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1528-8131-937B-1ADF-4B0D7FE0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F683-EE31-854F-E2F2-923E8FD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343D-2448-47F2-6E43-7D325B7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1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25E-A9B8-DEF3-DF8B-7D059CF2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F0E88-C697-F8AF-D2AD-719A9D23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9AC0-4CB4-84BA-22F2-FA4B9D78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4EFC-F9F8-48FE-8B26-A93E6801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05E5-A818-2FDD-2D79-0391A34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4F042-91A5-632A-3D79-6EC07E3E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9BAD-DDD0-F724-7EEC-3854C858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8E91-BDF9-7ACE-6CD0-394712F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74E7-A519-A70F-8260-7613E1B7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3411-185C-0F01-DE1C-E2C8ABB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3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677-DBAF-1E56-2DC3-90D67CB9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5DE1-EB95-691F-0C3E-9592F04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C5AD-4703-0025-0196-4BAB963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C6A0-B999-792A-5976-23609D5D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3C6D-BFE5-865C-1F34-F4470CF4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5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C93-61FE-5F84-2158-027727B1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660-63CA-5428-614B-5F6F9E11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A293-8253-32A7-0610-A62EF76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C67A-B7F6-42E6-B7B8-8BDB48A5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15B6-172C-E710-FD4A-3B124D0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2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432D-FBA0-2289-2661-E4C23C22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089E-9E48-6F1C-4036-49F4BDEE3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1CCF3-70EB-FDC0-0C1B-84CD1897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011B-3D24-AC07-FE0F-C0914AB4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006A-172B-CFE9-8C5C-CB9D84C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0274-AB5F-DA6E-804C-3666FEBB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75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29C5-0408-4DF9-34A6-69DDE36A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8D04-EF6D-ECFE-014D-DCF4EEF7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C37B-E015-0A18-6DCE-9FDE5C75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9AD7-3EA8-BE81-625A-3E74A1ED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57228-D48D-3BF8-6603-49104D2D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7494A-E9E7-7F94-B0AD-C65CEE0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AAC7-8925-6D71-40F3-C34F9FB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EB5DF-1B99-171C-D356-F4F1E2FB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2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9A9-4F9D-61E1-FB1E-720406CA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96410-6EF7-5FDD-F116-16B6418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292F-24B9-82F7-D5E3-C21B97E8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1A247-D1D5-1D8E-1C90-9613DEB0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88542-79A1-B0CD-A837-1ACE28B3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AB4D7-B227-A657-6CC6-D7047423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3C1C-55EF-92A1-74CE-C310068D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9A16-918C-7B29-8873-BBEB335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3D13-B105-8755-CF2F-AE235139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C238C-DD07-BC65-4124-63F23368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99C6-F3C8-7443-10B4-13D0867B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D20C-6EBE-CC53-D167-DA4365F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EC1-728C-528F-CA1A-645467C2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79B-9D9A-E02E-F1B9-9A2E2140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DB71E-23B2-F207-C944-31F3C160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FCA6-0985-C968-F593-BB9187ED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B7C4-DF1E-45B0-6323-A41BF8D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D67E-9627-0D84-8A62-5C4FCE2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7CEF-7B82-AABA-B831-8AD84DD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4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50A0-91E0-CA83-576F-C994BA8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9D3D-FDE0-3255-A66F-70DE7310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E45E-81A7-8ED8-D632-F84337F10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2BFE-C71A-9FA7-3904-EDEF41F5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5B10-92F0-583F-F981-0F7C268F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0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316477DA-7AF1-A655-DCAD-DE188738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30087"/>
            <a:ext cx="2880000" cy="1972666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142493C-F0B8-28F9-FB9A-9AE3EA73C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26" y="52948"/>
            <a:ext cx="2880000" cy="1949805"/>
          </a:xfrm>
          <a:prstGeom prst="rect">
            <a:avLst/>
          </a:prstGeom>
          <a:noFill/>
        </p:spPr>
      </p:pic>
      <p:pic>
        <p:nvPicPr>
          <p:cNvPr id="8" name="Picture 7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A5DDC21D-D259-27D4-D280-FE1BA56CA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93"/>
            <a:ext cx="2880000" cy="197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CF4D0-0728-9E45-D196-3ACBDF9F0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52948"/>
            <a:ext cx="2880000" cy="1995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CD9CC0-9C7C-93BE-38F0-E38DB3552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236" y="2436882"/>
            <a:ext cx="2880000" cy="19955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1D6CB2-5F13-D3FC-E86B-2D7AEE799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65475"/>
            <a:ext cx="2880000" cy="1972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EBEAB6-7812-9944-EC9D-18DCDC3720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38142"/>
            <a:ext cx="2880000" cy="19726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AC68F0-633F-C5EE-9AD9-F779090EFD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4735" y="2454097"/>
            <a:ext cx="2880000" cy="19498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549EBE-50B1-99BE-2129-D8A41F37BC9E}"/>
              </a:ext>
            </a:extLst>
          </p:cNvPr>
          <p:cNvSpPr txBox="1"/>
          <p:nvPr/>
        </p:nvSpPr>
        <p:spPr>
          <a:xfrm>
            <a:off x="0" y="0"/>
            <a:ext cx="3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4077-6A53-D3BA-91D4-967BF0F02BF4}"/>
              </a:ext>
            </a:extLst>
          </p:cNvPr>
          <p:cNvSpPr txBox="1"/>
          <p:nvPr/>
        </p:nvSpPr>
        <p:spPr>
          <a:xfrm>
            <a:off x="5969886" y="0"/>
            <a:ext cx="3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6CB0F-2A77-D53A-E9CB-39172EEB01AF}"/>
              </a:ext>
            </a:extLst>
          </p:cNvPr>
          <p:cNvSpPr txBox="1"/>
          <p:nvPr/>
        </p:nvSpPr>
        <p:spPr>
          <a:xfrm>
            <a:off x="-43637" y="2043759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07FF9B-8FBC-F790-3B88-A0ABD6FFE2C7}"/>
              </a:ext>
            </a:extLst>
          </p:cNvPr>
          <p:cNvSpPr txBox="1"/>
          <p:nvPr/>
        </p:nvSpPr>
        <p:spPr>
          <a:xfrm>
            <a:off x="6096000" y="20847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1DE7B98-E1FA-AD48-ADF7-D6B570E59B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8236" y="3205812"/>
            <a:ext cx="1675692" cy="11141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022F1D-DC31-06F3-8BA5-8C18195DCF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9230" y="2143078"/>
            <a:ext cx="1598397" cy="1062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ED143FA-3EEA-B8F2-5E96-5E0956DD9D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3538" y="2143078"/>
            <a:ext cx="1675692" cy="11141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53BC38-ACFE-BE4B-156D-5BCC35DF1089}"/>
              </a:ext>
            </a:extLst>
          </p:cNvPr>
          <p:cNvSpPr txBox="1"/>
          <p:nvPr/>
        </p:nvSpPr>
        <p:spPr>
          <a:xfrm>
            <a:off x="8734787" y="2115810"/>
            <a:ext cx="4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e)</a:t>
            </a:r>
          </a:p>
        </p:txBody>
      </p:sp>
      <p:pic>
        <p:nvPicPr>
          <p:cNvPr id="39" name="Picture 38" descr="A diagram of a distribution of total fusions&#10;&#10;Description automatically generated">
            <a:extLst>
              <a:ext uri="{FF2B5EF4-FFF2-40B4-BE49-F238E27FC236}">
                <a16:creationId xmlns:a16="http://schemas.microsoft.com/office/drawing/2014/main" id="{D2C0E2B9-6FCB-67A8-D040-49907AD4ADD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85" y="4358466"/>
            <a:ext cx="3530989" cy="2499534"/>
          </a:xfrm>
          <a:prstGeom prst="rect">
            <a:avLst/>
          </a:prstGeom>
          <a:noFill/>
        </p:spPr>
      </p:pic>
      <p:pic>
        <p:nvPicPr>
          <p:cNvPr id="40" name="Picture 39" descr="A graph with a red line&#10;&#10;Description automatically generated">
            <a:extLst>
              <a:ext uri="{FF2B5EF4-FFF2-40B4-BE49-F238E27FC236}">
                <a16:creationId xmlns:a16="http://schemas.microsoft.com/office/drawing/2014/main" id="{99F4A929-306E-C5D2-018E-16DB1B0FDC1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72" y="4358466"/>
            <a:ext cx="3599815" cy="2500723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DC42B9-58D9-68DC-3F4C-2201EF83705E}"/>
              </a:ext>
            </a:extLst>
          </p:cNvPr>
          <p:cNvSpPr txBox="1"/>
          <p:nvPr/>
        </p:nvSpPr>
        <p:spPr>
          <a:xfrm>
            <a:off x="4991975" y="4387334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90281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A7B1A0-A5F7-5255-DF24-C8CD65B63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99" y="97909"/>
            <a:ext cx="2880000" cy="1975715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D90E90-0ECF-EB50-4605-F7D0871F6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173396"/>
            <a:ext cx="2880000" cy="1995526"/>
          </a:xfrm>
          <a:prstGeom prst="rect">
            <a:avLst/>
          </a:prstGeom>
          <a:noFill/>
        </p:spPr>
      </p:pic>
      <p:pic>
        <p:nvPicPr>
          <p:cNvPr id="5" name="Picture 4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895C9AA-F000-32F1-9529-A2F1C5A0F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0597"/>
            <a:ext cx="2880000" cy="19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D5068-DC5B-6EE3-459E-28EEB9E80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1" y="99434"/>
            <a:ext cx="2880000" cy="1972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B3C49-4379-1A13-F245-657B6466B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77987"/>
            <a:ext cx="2880000" cy="1946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69D94-6EA9-3BAC-5AA4-2912A23A08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0001" y="2433783"/>
            <a:ext cx="2880000" cy="1946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57036A-A5CC-49A0-B89D-39FB85AA68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80013"/>
            <a:ext cx="2880000" cy="1946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4B475-2E05-047F-F85E-24D61513A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1999" y="2443779"/>
            <a:ext cx="2880000" cy="1914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D74D4-DCA1-5329-4DE0-D2BF3FBBEB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2000" y="2433783"/>
            <a:ext cx="2880000" cy="19148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554623-BDDE-F6D0-CE58-77A01A942D0B}"/>
              </a:ext>
            </a:extLst>
          </p:cNvPr>
          <p:cNvSpPr txBox="1"/>
          <p:nvPr/>
        </p:nvSpPr>
        <p:spPr>
          <a:xfrm>
            <a:off x="0" y="-86757"/>
            <a:ext cx="43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FB82-2A1C-3B42-9E39-114906294F38}"/>
              </a:ext>
            </a:extLst>
          </p:cNvPr>
          <p:cNvSpPr txBox="1"/>
          <p:nvPr/>
        </p:nvSpPr>
        <p:spPr>
          <a:xfrm>
            <a:off x="6364873" y="-86757"/>
            <a:ext cx="4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86986-AB9D-058C-E15B-B41B0F4C356A}"/>
              </a:ext>
            </a:extLst>
          </p:cNvPr>
          <p:cNvSpPr txBox="1"/>
          <p:nvPr/>
        </p:nvSpPr>
        <p:spPr>
          <a:xfrm>
            <a:off x="0" y="2168922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8C38E-637C-DE43-02FB-F3C0340D39A3}"/>
              </a:ext>
            </a:extLst>
          </p:cNvPr>
          <p:cNvSpPr txBox="1"/>
          <p:nvPr/>
        </p:nvSpPr>
        <p:spPr>
          <a:xfrm>
            <a:off x="6364873" y="2178918"/>
            <a:ext cx="4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d)</a:t>
            </a:r>
          </a:p>
        </p:txBody>
      </p:sp>
      <p:pic>
        <p:nvPicPr>
          <p:cNvPr id="22" name="Picture 21" descr="A graph with a red line&#10;&#10;Description automatically generated">
            <a:extLst>
              <a:ext uri="{FF2B5EF4-FFF2-40B4-BE49-F238E27FC236}">
                <a16:creationId xmlns:a16="http://schemas.microsoft.com/office/drawing/2014/main" id="{2D826475-79D2-9153-5D7B-3181F0A665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6819" y="4358617"/>
            <a:ext cx="3535181" cy="2499383"/>
          </a:xfrm>
          <a:prstGeom prst="rect">
            <a:avLst/>
          </a:prstGeom>
        </p:spPr>
      </p:pic>
      <p:pic>
        <p:nvPicPr>
          <p:cNvPr id="23" name="Picture 22" descr="A diagram with a red line&#10;&#10;Description automatically generated">
            <a:extLst>
              <a:ext uri="{FF2B5EF4-FFF2-40B4-BE49-F238E27FC236}">
                <a16:creationId xmlns:a16="http://schemas.microsoft.com/office/drawing/2014/main" id="{41B1EC37-1341-0520-3CC0-42A1F333D9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8952" y="4312920"/>
            <a:ext cx="3599815" cy="2545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F13A1A-7B45-FD99-2669-66F2CA9AA228}"/>
              </a:ext>
            </a:extLst>
          </p:cNvPr>
          <p:cNvSpPr txBox="1"/>
          <p:nvPr/>
        </p:nvSpPr>
        <p:spPr>
          <a:xfrm>
            <a:off x="4817806" y="4358617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72203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ositive and negative cortisol&#10;&#10;Description automatically generated">
            <a:extLst>
              <a:ext uri="{FF2B5EF4-FFF2-40B4-BE49-F238E27FC236}">
                <a16:creationId xmlns:a16="http://schemas.microsoft.com/office/drawing/2014/main" id="{DC7E6378-DD3A-0045-62E4-9FD46EBA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80"/>
            <a:ext cx="3600000" cy="2440430"/>
          </a:xfrm>
          <a:prstGeom prst="rect">
            <a:avLst/>
          </a:prstGeom>
        </p:spPr>
      </p:pic>
      <p:pic>
        <p:nvPicPr>
          <p:cNvPr id="5" name="Picture 4" descr="A graph with red and yellow bars&#10;&#10;Description automatically generated">
            <a:extLst>
              <a:ext uri="{FF2B5EF4-FFF2-40B4-BE49-F238E27FC236}">
                <a16:creationId xmlns:a16="http://schemas.microsoft.com/office/drawing/2014/main" id="{93A25C08-C7FC-DB69-1750-9D264CE43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870"/>
            <a:ext cx="3600000" cy="2494409"/>
          </a:xfrm>
          <a:prstGeom prst="rect">
            <a:avLst/>
          </a:prstGeom>
          <a:noFill/>
        </p:spPr>
      </p:pic>
      <p:pic>
        <p:nvPicPr>
          <p:cNvPr id="6" name="Picture 5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DAFAECD-34AB-3CE1-0248-991DDF37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48580"/>
            <a:ext cx="3600000" cy="244043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B5861A-2D0C-6011-A5AA-EE3997519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474869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0AB503C-51A4-DCC2-F7E7-2A10B217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2494409"/>
            <a:ext cx="3600000" cy="2494409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1B2CF7B-C119-8199-9DE5-6E75AF58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408"/>
            <a:ext cx="3600000" cy="2494409"/>
          </a:xfrm>
          <a:prstGeom prst="rect">
            <a:avLst/>
          </a:prstGeom>
        </p:spPr>
      </p:pic>
      <p:pic>
        <p:nvPicPr>
          <p:cNvPr id="10" name="Picture 9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2D55D199-83B1-C4AA-E7B2-751908FAD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2465831"/>
          </a:xfrm>
          <a:prstGeom prst="rect">
            <a:avLst/>
          </a:prstGeom>
        </p:spPr>
      </p:pic>
      <p:pic>
        <p:nvPicPr>
          <p:cNvPr id="11" name="Picture 10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E73C9A30-3FFA-54A5-8709-8CAFAE1E5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0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28C279-7623-99A2-2E8B-ECC3DC6B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09" y="554182"/>
            <a:ext cx="2880000" cy="2430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17129-3101-6DA3-C54D-9A53883D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72" y="2510090"/>
            <a:ext cx="2880000" cy="243039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DD365-3A9C-CE71-12A3-1FA8493A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9" y="79692"/>
            <a:ext cx="3262746" cy="2430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EC930A-3A4F-BFAD-D735-1301CE46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241" y="2562407"/>
            <a:ext cx="2880000" cy="240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0435E-6A80-CB58-3393-E87778F09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51" y="2510089"/>
            <a:ext cx="2880000" cy="24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1E8BB6-DBBA-08E4-906E-012ECECD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2" y="555250"/>
            <a:ext cx="4320000" cy="265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E23CA-DC0A-63EB-66C1-E4656104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49" y="555251"/>
            <a:ext cx="4320000" cy="2654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D485B0-0027-E021-E3AF-BAE8C4C3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59" y="3210155"/>
            <a:ext cx="4320254" cy="26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E1178-AF67-4277-90B3-C925D7A4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03"/>
            <a:ext cx="3600000" cy="3319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A2D9C-3BC2-C78C-3BE8-5A2A24D9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9" y="0"/>
            <a:ext cx="3600000" cy="3284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0F6A6-2420-6E8A-B402-DE6BDA81F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07587"/>
            <a:ext cx="3600000" cy="3350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060B8F-AA92-6106-7230-0D04BEF2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685" y="42299"/>
            <a:ext cx="3600000" cy="3350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059CAC-4578-C2E8-7C91-2ADB55790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001" y="3458328"/>
            <a:ext cx="3600000" cy="3370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C483F5-C9D2-7197-A789-1CD2EA40C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6001" y="3422809"/>
            <a:ext cx="3600000" cy="33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448EB6-158F-547A-0872-898543D93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00000" cy="663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08D2C-A6A8-4694-922B-11460066A9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0"/>
            <a:ext cx="3600000" cy="663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DB609-B5B4-64FF-B190-69E24EEAE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-2"/>
            <a:ext cx="4320000" cy="333832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CF3E4-C273-F762-FEB2-082F9B28A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3429000"/>
            <a:ext cx="4320000" cy="33459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BA642-4D7F-2497-CCF7-C05FF455B9F6}"/>
              </a:ext>
            </a:extLst>
          </p:cNvPr>
          <p:cNvSpPr txBox="1"/>
          <p:nvPr/>
        </p:nvSpPr>
        <p:spPr>
          <a:xfrm>
            <a:off x="-87086" y="3889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8D32B-A64D-8E07-A406-47F6BBC1AC26}"/>
              </a:ext>
            </a:extLst>
          </p:cNvPr>
          <p:cNvSpPr txBox="1"/>
          <p:nvPr/>
        </p:nvSpPr>
        <p:spPr>
          <a:xfrm>
            <a:off x="7199997" y="38891"/>
            <a:ext cx="43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248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14D92-91EA-60A4-058E-7EE65040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49" y="113838"/>
            <a:ext cx="6027107" cy="377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04166-2DDB-E5F0-D779-8AA480C7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3966932"/>
            <a:ext cx="6419851" cy="19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30</Words>
  <Application>Microsoft Office PowerPoint</Application>
  <PresentationFormat>Widescreen</PresentationFormat>
  <Paragraphs>17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Rodriguez del Valle</dc:creator>
  <cp:lastModifiedBy>Jonathan Rodriguez del Valle</cp:lastModifiedBy>
  <cp:revision>9</cp:revision>
  <dcterms:created xsi:type="dcterms:W3CDTF">2024-05-13T12:33:39Z</dcterms:created>
  <dcterms:modified xsi:type="dcterms:W3CDTF">2024-05-14T10:32:53Z</dcterms:modified>
</cp:coreProperties>
</file>