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it.ly/2IDmHEZ" TargetMode="External"/><Relationship Id="rId4" Type="http://schemas.openxmlformats.org/officeDocument/2006/relationships/hyperlink" Target="https://oas.host.cs.st-andrews.ac.uk/nitefort/display/ga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Nitefort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game </a:t>
            </a:r>
            <a:r>
              <a:rPr lang="en"/>
              <a:t>controlled</a:t>
            </a:r>
            <a:r>
              <a:rPr lang="en"/>
              <a:t> by your phone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for the project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web application that used a phone’s built-in </a:t>
            </a:r>
            <a:r>
              <a:rPr lang="en"/>
              <a:t>hardware</a:t>
            </a:r>
            <a:r>
              <a:rPr lang="en"/>
              <a:t> to control movement in a game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Detecting a range of different movements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Intuitive</a:t>
            </a:r>
            <a:r>
              <a:rPr lang="en"/>
              <a:t> control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- JavaScript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2045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Phone App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HTML5, CSS &amp; Javascript, JQuery, Device Orientation API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Node.js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Express.js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Websockets for communicating between the other two components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HTML5, CSS &amp; Javascript, </a:t>
            </a:r>
            <a:r>
              <a:rPr lang="en"/>
              <a:t>JQuery</a:t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3787038" y="3869175"/>
            <a:ext cx="1569913" cy="381000"/>
            <a:chOff x="3344900" y="4007175"/>
            <a:chExt cx="1569913" cy="381000"/>
          </a:xfrm>
        </p:grpSpPr>
        <p:sp>
          <p:nvSpPr>
            <p:cNvPr id="143" name="Shape 143"/>
            <p:cNvSpPr/>
            <p:nvPr/>
          </p:nvSpPr>
          <p:spPr>
            <a:xfrm>
              <a:off x="3344900" y="4046475"/>
              <a:ext cx="1248000" cy="34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3666813" y="4007175"/>
              <a:ext cx="1248000" cy="1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server</a:t>
              </a: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1008975" y="3869175"/>
            <a:ext cx="1569913" cy="381000"/>
            <a:chOff x="3344900" y="4007175"/>
            <a:chExt cx="1569913" cy="381000"/>
          </a:xfrm>
        </p:grpSpPr>
        <p:sp>
          <p:nvSpPr>
            <p:cNvPr id="146" name="Shape 146"/>
            <p:cNvSpPr/>
            <p:nvPr/>
          </p:nvSpPr>
          <p:spPr>
            <a:xfrm>
              <a:off x="3344900" y="4046475"/>
              <a:ext cx="1248000" cy="34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3666813" y="4007175"/>
              <a:ext cx="1248000" cy="1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Phone</a:t>
              </a: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6474350" y="3869175"/>
            <a:ext cx="1569913" cy="381000"/>
            <a:chOff x="3344900" y="4007175"/>
            <a:chExt cx="1569913" cy="381000"/>
          </a:xfrm>
        </p:grpSpPr>
        <p:sp>
          <p:nvSpPr>
            <p:cNvPr id="149" name="Shape 149"/>
            <p:cNvSpPr/>
            <p:nvPr/>
          </p:nvSpPr>
          <p:spPr>
            <a:xfrm>
              <a:off x="3344900" y="4046475"/>
              <a:ext cx="1248000" cy="34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3666813" y="4007175"/>
              <a:ext cx="1248000" cy="1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display</a:t>
              </a:r>
              <a:endParaRPr/>
            </a:p>
          </p:txBody>
        </p:sp>
      </p:grpSp>
      <p:sp>
        <p:nvSpPr>
          <p:cNvPr id="151" name="Shape 151"/>
          <p:cNvSpPr/>
          <p:nvPr/>
        </p:nvSpPr>
        <p:spPr>
          <a:xfrm rot="10800000">
            <a:off x="2351700" y="4164850"/>
            <a:ext cx="1379400" cy="9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351700" y="3980650"/>
            <a:ext cx="1379400" cy="9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10800000">
            <a:off x="5094950" y="4164850"/>
            <a:ext cx="1379400" cy="9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5094950" y="3980650"/>
            <a:ext cx="1379400" cy="9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get both web apps communicating with each other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 movement in mobile devices to control player movement in the game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multiple different game mechanics, such as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Weapon, speed and health pickup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Build destructible defence walls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game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bit.ly/2IDmHEZ</a:t>
            </a:r>
            <a:r>
              <a:rPr lang="en"/>
              <a:t>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Display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