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72D1-8481-4C5D-970D-93C150DF22B1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8F47-B6A0-43A4-B7C5-10325853DE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12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72D1-8481-4C5D-970D-93C150DF22B1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8F47-B6A0-43A4-B7C5-10325853DE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16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72D1-8481-4C5D-970D-93C150DF22B1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8F47-B6A0-43A4-B7C5-10325853DE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78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72D1-8481-4C5D-970D-93C150DF22B1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8F47-B6A0-43A4-B7C5-10325853DE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2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72D1-8481-4C5D-970D-93C150DF22B1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8F47-B6A0-43A4-B7C5-10325853DE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74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72D1-8481-4C5D-970D-93C150DF22B1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8F47-B6A0-43A4-B7C5-10325853DE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4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72D1-8481-4C5D-970D-93C150DF22B1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8F47-B6A0-43A4-B7C5-10325853DE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98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72D1-8481-4C5D-970D-93C150DF22B1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8F47-B6A0-43A4-B7C5-10325853DE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27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72D1-8481-4C5D-970D-93C150DF22B1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8F47-B6A0-43A4-B7C5-10325853DE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02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72D1-8481-4C5D-970D-93C150DF22B1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8F47-B6A0-43A4-B7C5-10325853DE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73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72D1-8481-4C5D-970D-93C150DF22B1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8F47-B6A0-43A4-B7C5-10325853DE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61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372D1-8481-4C5D-970D-93C150DF22B1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D8F47-B6A0-43A4-B7C5-10325853DE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54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9513" y="332656"/>
            <a:ext cx="864096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projeto teste será composto de uma aplicação  que deverá apresentar o cadastro de Categorias e Produtos conforme telas apresentadas nos slides a seguir.</a:t>
            </a:r>
          </a:p>
          <a:p>
            <a:endParaRPr lang="pt-BR" dirty="0"/>
          </a:p>
          <a:p>
            <a:r>
              <a:rPr lang="pt-BR" dirty="0" smtClean="0"/>
              <a:t>Esta aplicação deverá ser construída utilizando a linguagem orientada a objetos que você tiver maior domínio (C#; Java; </a:t>
            </a:r>
            <a:r>
              <a:rPr lang="pt-BR" dirty="0" err="1" smtClean="0"/>
              <a:t>Ruby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Rails</a:t>
            </a:r>
            <a:r>
              <a:rPr lang="pt-BR" dirty="0" smtClean="0"/>
              <a:t>...) ou se você tiver conhecimento de desenvolvimento mobile (</a:t>
            </a:r>
            <a:r>
              <a:rPr lang="pt-BR" dirty="0" err="1" smtClean="0"/>
              <a:t>Android</a:t>
            </a:r>
            <a:r>
              <a:rPr lang="pt-BR" dirty="0" smtClean="0"/>
              <a:t> ou </a:t>
            </a:r>
            <a:r>
              <a:rPr lang="pt-BR" dirty="0" err="1" smtClean="0"/>
              <a:t>iOS</a:t>
            </a:r>
            <a:r>
              <a:rPr lang="pt-BR" dirty="0" smtClean="0"/>
              <a:t>) poderá construir um </a:t>
            </a:r>
            <a:r>
              <a:rPr lang="pt-BR" dirty="0" err="1" smtClean="0"/>
              <a:t>app</a:t>
            </a:r>
            <a:r>
              <a:rPr lang="pt-BR" dirty="0" smtClean="0"/>
              <a:t> com as mesmas funcionalidade descritas aqui.</a:t>
            </a:r>
          </a:p>
          <a:p>
            <a:endParaRPr lang="pt-BR" dirty="0"/>
          </a:p>
          <a:p>
            <a:r>
              <a:rPr lang="pt-BR" dirty="0" smtClean="0"/>
              <a:t>O conteúdo de Categorias e Produtos a serem apresentados na aplicação são os listados nos slides. Você será melhor avaliado se a aplicação fizer uso de um banco de dados para armazenar os dados listados.</a:t>
            </a:r>
          </a:p>
          <a:p>
            <a:endParaRPr lang="pt-BR" dirty="0"/>
          </a:p>
          <a:p>
            <a:r>
              <a:rPr lang="pt-BR" dirty="0" smtClean="0"/>
              <a:t>Serão bem avaliados o uso de </a:t>
            </a:r>
            <a:r>
              <a:rPr lang="pt-BR" dirty="0" err="1" smtClean="0"/>
              <a:t>Bootstrap</a:t>
            </a:r>
            <a:r>
              <a:rPr lang="pt-BR" dirty="0" smtClean="0"/>
              <a:t> ou outro framework de layout.</a:t>
            </a:r>
          </a:p>
          <a:p>
            <a:endParaRPr lang="pt-BR" dirty="0"/>
          </a:p>
          <a:p>
            <a:r>
              <a:rPr lang="pt-BR" dirty="0" smtClean="0"/>
              <a:t>A entrega via publicação no </a:t>
            </a:r>
            <a:r>
              <a:rPr lang="pt-BR" dirty="0" err="1" smtClean="0"/>
              <a:t>Git</a:t>
            </a:r>
            <a:r>
              <a:rPr lang="pt-BR" dirty="0" smtClean="0"/>
              <a:t> Hub será bem avaliada e melhor ainda será se você entregar a aplicação acessível via internet ou </a:t>
            </a:r>
            <a:r>
              <a:rPr lang="pt-BR" dirty="0" err="1" smtClean="0"/>
              <a:t>app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Você deverá entregar também um diagrama de classes da aplicação descrita.</a:t>
            </a:r>
          </a:p>
          <a:p>
            <a:endParaRPr lang="pt-BR" dirty="0"/>
          </a:p>
          <a:p>
            <a:r>
              <a:rPr lang="pt-BR" dirty="0" smtClean="0"/>
              <a:t>A entrega deverá ser </a:t>
            </a:r>
            <a:r>
              <a:rPr lang="pt-BR" dirty="0" smtClean="0"/>
              <a:t>efetuada até o </a:t>
            </a:r>
            <a:r>
              <a:rPr lang="pt-BR" smtClean="0"/>
              <a:t>dia 01/10/2018</a:t>
            </a:r>
            <a:r>
              <a:rPr lang="pt-BR" dirty="0" smtClean="0"/>
              <a:t>. </a:t>
            </a:r>
            <a:r>
              <a:rPr lang="pt-BR" dirty="0"/>
              <a:t>M</a:t>
            </a:r>
            <a:r>
              <a:rPr lang="pt-BR" dirty="0" smtClean="0"/>
              <a:t>esmo que não tiver concluído todo o projeto faça a entrega do que estiver pronto.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7565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1428750"/>
            <a:ext cx="45243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0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204913"/>
            <a:ext cx="607695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14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233488"/>
            <a:ext cx="62769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5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1090613"/>
            <a:ext cx="650557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2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285875"/>
            <a:ext cx="57245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37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187</Words>
  <Application>Microsoft Office PowerPoint</Application>
  <PresentationFormat>Apresentação na tela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GAVASSA</dc:creator>
  <cp:lastModifiedBy>GAVASSA</cp:lastModifiedBy>
  <cp:revision>5</cp:revision>
  <dcterms:created xsi:type="dcterms:W3CDTF">2018-09-15T20:46:55Z</dcterms:created>
  <dcterms:modified xsi:type="dcterms:W3CDTF">2018-09-26T13:03:06Z</dcterms:modified>
</cp:coreProperties>
</file>