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AB686-8F02-40F6-B32F-A1BB4D62AA6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B2FB9-5B4D-4732-A397-34067E7A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B2FB9-5B4D-4732-A397-34067E7A43A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3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5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9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3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3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8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5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0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54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5A47F-08FE-1B4E-3372-1DC8E4EE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 err="1"/>
              <a:t>Principios</a:t>
            </a:r>
            <a:r>
              <a:rPr lang="en-US" dirty="0"/>
              <a:t> del </a:t>
            </a:r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1CCB5-B018-F247-A801-4B679BD5F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s-MX"/>
              <a:t>Ing. Jonathan Solis Parajeles</a:t>
            </a:r>
          </a:p>
          <a:p>
            <a:r>
              <a:rPr lang="es-MX"/>
              <a:t>ITCR</a:t>
            </a:r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Colored pencils inside a pencil holder which is on top of a wood table">
            <a:extLst>
              <a:ext uri="{FF2B5EF4-FFF2-40B4-BE49-F238E27FC236}">
                <a16:creationId xmlns:a16="http://schemas.microsoft.com/office/drawing/2014/main" id="{15C75BD2-65B5-7FFE-0B67-BACB16F4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451" r="294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5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BE8F-6949-6295-07B5-2D0F44AE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práctica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903906-8381-F9BA-04D0-724C04B7C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4" y="2617178"/>
            <a:ext cx="10691265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 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lugar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principio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DIP (Dependency Inversion Principle)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inyección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desacoplar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Prefiere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comunicación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99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40FF-CE71-1461-85E8-769D16DC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Principio de Mantener un Nivel de Abstracción Alto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61D00F-F7E0-1E5A-422E-C2C2E0723D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3032676"/>
            <a:ext cx="9671528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módulo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trabajar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nivel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abstracción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coherente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mezclar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bajo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alto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mismo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lugar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comprensión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mantenimiento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589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A2F2-BF2D-4A0F-2ACF-3F2A5A02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Abstracción</a:t>
            </a:r>
            <a:r>
              <a:rPr lang="en-US" dirty="0"/>
              <a:t> </a:t>
            </a:r>
            <a:r>
              <a:rPr lang="en-US" dirty="0" err="1"/>
              <a:t>Correcta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B5F8A8-0D46-6363-2477-3A88B85B9E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617178"/>
            <a:ext cx="10748415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Incorrecto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ProcesarPedido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que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además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archivos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conexiones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Correcto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ProcesarPedido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solo define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flujo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delegando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detalles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especializados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visual: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prototipo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interfaz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se centra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experiencia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cómo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codificada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50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FC00-2EDE-BB4A-8FC8-3BC7156D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¿Cómo mantener un nivel de abstracción alto?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F4313C-E1D4-0FDE-6283-B2A42DE895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617178"/>
            <a:ext cx="10908756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separación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responsabilidades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arquitectura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3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hexagonal).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bajo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específicos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claramente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de “alto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política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reglas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de “bajo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patrones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Facade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para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proteger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355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989D-AB2E-8A1C-0ACD-D24A31CE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Incrementar la Reusabilidad y Reusar lo Existente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9E3BE8-312E-286D-28CB-8DDC21883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3032676"/>
            <a:ext cx="9882834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se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reutilizar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reinventar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rueda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reduce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acelera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reusabilidad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incrementa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eficiencia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consistencia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calidad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52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8021-8205-1F38-5FA0-9FDEA798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Reusabilidad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EF619B-EF94-AD70-398F-3CBD99F9A5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337358"/>
            <a:ext cx="9156674" cy="3509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software: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Librerías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comunes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validación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logging).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reutilizables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botones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menús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formularios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de 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(Design System)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pantalla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cero.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Beneficio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enos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duplicación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512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281B-62B5-719C-289B-682DB806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fomentar</a:t>
            </a:r>
            <a:r>
              <a:rPr lang="en-US" dirty="0"/>
              <a:t> la </a:t>
            </a:r>
            <a:r>
              <a:rPr lang="en-US" dirty="0" err="1"/>
              <a:t>reusabilidad</a:t>
            </a:r>
            <a:r>
              <a:rPr lang="en-US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3A6960-3FE3-D9D2-7E14-D87C24815B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617178"/>
            <a:ext cx="9318577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módulos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genéricos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desacoplados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patrones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bibliotecas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guías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Antes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 nuevo,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07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91E3-76DB-DC5D-1415-E90BB42E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 del Diseño para la Flexibilidad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ACAD4A-BE84-5EC5-74AC-919900503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3032676"/>
            <a:ext cx="9267281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preparado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adaptarse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cambios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flexible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reescrituras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costosas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evolucionar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dejar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espacio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 romper lo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032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ED79-EAF2-0D46-FDCE-F4467046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Flexibilidad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1B7321-92F8-161B-A7C3-573C56CE8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709511"/>
            <a:ext cx="11235768" cy="276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software: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 y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polimorfismo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añadir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nuevas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implementaciones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Arquitectura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plugins o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microservicios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nuevas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afectar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núcleo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tipografías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layouts sin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rehacer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cero.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1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C071-302D-510F-8E97-3BD44366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práctica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73D03F-D03E-F392-4866-BF56837851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617178"/>
            <a:ext cx="9776074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principios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OCP (Open/Closed Principle)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abierto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cerrado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lugar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rígidos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Anticipa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comunes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nuevos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idiomas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resoluciones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fuertes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módulos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evolucionar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24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66B0D-65B5-E3ED-F2C2-D58A8BFA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s-MX" sz="3600"/>
              <a:t>Principio de Divide y Conquista</a:t>
            </a: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18013B4D-FC90-0452-0583-E05325DD7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43437" y="1967732"/>
            <a:ext cx="6844475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Resolver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dividiéndolo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partes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pequeñas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subproblema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sencillo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entender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metodologías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modular.</a:t>
            </a:r>
          </a:p>
        </p:txBody>
      </p:sp>
    </p:spTree>
    <p:extLst>
      <p:ext uri="{BB962C8B-B14F-4D97-AF65-F5344CB8AC3E}">
        <p14:creationId xmlns:p14="http://schemas.microsoft.com/office/powerpoint/2010/main" val="3345647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CCC-2926-CC99-CF2F-A7687CFD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 de Anticipar la Obsolescencia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08FC7D-3003-EEE1-34F6-C996A3B337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3032676"/>
            <a:ext cx="9459706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tecnología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eventualmente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queda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obsoleto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necesidad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actualizar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reemplazar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evolucionar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obsolescencia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tecnológica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compatibilidad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5092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51DF-0BA5-8B06-1846-46221319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Anticipación de Obsolescencia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917C8C-3303-2636-C30C-4EAC72C683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524844"/>
            <a:ext cx="9078126" cy="313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software: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 y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estándares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lógica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negocio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tecnología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base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frameworks).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hardware/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reemplazados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fácilmente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servidor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tarjetas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gráficas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discos sin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rediseñar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20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687-12B5-D0CA-20B1-AB5591C3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anticipar</a:t>
            </a:r>
            <a:r>
              <a:rPr lang="en-US" dirty="0"/>
              <a:t> la </a:t>
            </a:r>
            <a:r>
              <a:rPr lang="en-US" dirty="0" err="1"/>
              <a:t>obsolescencia</a:t>
            </a:r>
            <a:r>
              <a:rPr lang="en-US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81C848-4417-D313-A488-84FB8E2262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617178"/>
            <a:ext cx="9652001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tecnologías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propietarias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actualizaciones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graduales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lugar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reemplazos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periódicamente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vigencia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planificar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renovación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904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7E3A-F3FA-372B-671A-574E4E18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 de Diseñar para la Portabilidad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EB567-30BA-0CB3-27E9-C8A7BCDCC1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824927"/>
            <a:ext cx="10691265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portabilidad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capacidad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plataformas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operativos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dispositivos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Incrementa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útil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software 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3276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0E43-934F-9A15-D7F3-172D8144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Portabilidad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4262AF-5C51-4C10-8432-333EED6AEE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337357"/>
            <a:ext cx="8143063" cy="3509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software: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escrito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multiplataforma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(Java, Python, C# con .NET Core).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diseñadas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Windows, Linux y Mac.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sitio web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móviles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tablets 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escritorios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Beneficio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sirve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múltiples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entornos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349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2126-2B8D-D9A2-518E-46019000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diseñar para la portabilidad?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111B01-637B-40DC-ED6B-394F18DE8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617178"/>
            <a:ext cx="8215711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Usar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estándares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abiertos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lugar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específicas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dependiente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plataforma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aisladas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distintos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antes 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despliegue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pensando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compatibilidad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nuevas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SO).</a:t>
            </a:r>
          </a:p>
        </p:txBody>
      </p:sp>
    </p:spTree>
    <p:extLst>
      <p:ext uri="{BB962C8B-B14F-4D97-AF65-F5344CB8AC3E}">
        <p14:creationId xmlns:p14="http://schemas.microsoft.com/office/powerpoint/2010/main" val="336429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9E9C-E34B-8791-C744-8D1816A0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 del Diseño para la </a:t>
            </a:r>
            <a:r>
              <a:rPr lang="es-MX" dirty="0" err="1"/>
              <a:t>Testabilidad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7ECB21-3346-E101-E55F-BB139AB9F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3032676"/>
            <a:ext cx="9023624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testabilidad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fácil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comprobar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correctamente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pruebas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rápida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calidad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reduce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acelera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entrega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software.</a:t>
            </a:r>
          </a:p>
        </p:txBody>
      </p:sp>
    </p:spTree>
    <p:extLst>
      <p:ext uri="{BB962C8B-B14F-4D97-AF65-F5344CB8AC3E}">
        <p14:creationId xmlns:p14="http://schemas.microsoft.com/office/powerpoint/2010/main" val="3516741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DFD4-C2E4-DD73-1123-14E4B160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Testabilidad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81DFF6-0214-8169-EE2E-2AE61AA94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709511"/>
            <a:ext cx="10092828" cy="276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software: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inyectadas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forma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aislada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mocks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fáciles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porque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siempre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salida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la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entrada.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UI: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Prototipos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flujos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antes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codificarlos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30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66F8-5AD6-EADE-0894-0F5FDE83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mejorar</a:t>
            </a:r>
            <a:r>
              <a:rPr lang="en-US" dirty="0"/>
              <a:t> la </a:t>
            </a:r>
            <a:r>
              <a:rPr lang="en-US" dirty="0" err="1"/>
              <a:t>testabilidad</a:t>
            </a:r>
            <a:r>
              <a:rPr lang="en-US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A31D49-33C2-0070-98A0-1E6587819A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617178"/>
            <a:ext cx="8908208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rígidas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inyección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Mantén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módulos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simples 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enfocados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principios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arquitectura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limpia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Automatiza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pruebas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unitarias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UI).</a:t>
            </a:r>
          </a:p>
        </p:txBody>
      </p:sp>
    </p:spTree>
    <p:extLst>
      <p:ext uri="{BB962C8B-B14F-4D97-AF65-F5344CB8AC3E}">
        <p14:creationId xmlns:p14="http://schemas.microsoft.com/office/powerpoint/2010/main" val="658889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3784-8AC3-1C4B-A56B-11E04F35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Principio del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Defensivo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1F6342-6ABC-C1CA-A380-04A163D5A5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3032676"/>
            <a:ext cx="10113666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defensivo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anticipar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fallos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mal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garantizar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incluso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adversas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siendo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solo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807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ECB3-A09C-BBF2-2DA7-EA299AAD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MX" dirty="0"/>
              <a:t>Ejemplo de Divide y Conquista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848DFC5E-24E3-441D-FA30-72AA972B2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238" y="1903672"/>
            <a:ext cx="6844475" cy="327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Dividir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módulos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autenticación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base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interfaz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gráfico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Dividir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un cartel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secciones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claras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imágenes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0">
              <a:lnSpc>
                <a:spcPct val="10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Beneficio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Facilita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equipo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mantenimiento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527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CA12-4E82-1EDA-E9DF-07DC91A9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Defensivo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9EAC62-8DF1-8E89-0E63-9FE0E1431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524844"/>
            <a:ext cx="8303876" cy="313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software: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Validación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entradas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 Injection, XSS).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excepciones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mensajes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claros 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Fail-safe defaults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vuelve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 que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impiden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acciones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peligrosas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pedir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confirmación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antes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borrar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06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03F3-F542-F158-493E-AA5A6E51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aplicar el diseño defensivo?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0162F7-C2A9-F9EE-B3FF-727900BD1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201679"/>
            <a:ext cx="7612982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siempre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entradas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salidas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pensando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peores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escenarios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redundancia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críticos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supuestos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Proveer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mensajes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error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útiles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sensible.</a:t>
            </a:r>
          </a:p>
        </p:txBody>
      </p:sp>
    </p:spTree>
    <p:extLst>
      <p:ext uri="{BB962C8B-B14F-4D97-AF65-F5344CB8AC3E}">
        <p14:creationId xmlns:p14="http://schemas.microsoft.com/office/powerpoint/2010/main" val="2949045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4EBD-4C6D-B94A-A528-8C34F747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9594F-CC2A-0679-8DF9-3FB4EFA32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56842"/>
            <a:ext cx="10691265" cy="3739896"/>
          </a:xfrm>
        </p:spPr>
        <p:txBody>
          <a:bodyPr>
            <a:noAutofit/>
          </a:bodyPr>
          <a:lstStyle/>
          <a:p>
            <a:pPr marL="3657600" lvl="7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MX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Divide y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conquista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7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Incrementar la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cohesión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57600" lvl="7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Reducción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acoplamiento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7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Mantener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alto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nivel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abstracción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7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Incrementar la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reusabilidad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reusar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lo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existente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7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para la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flexibilidad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7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Anticipar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obsolescencia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7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Diseñar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para la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portabilidad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57600" lvl="7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pruebas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testabilidad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57600" lvl="7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defensivo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Escoge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dos principios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que consideres más relevantes y desarrolla un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ejemplo práctico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de su aplicación, puede ser entregado a través de un plan, un prototipo o un ejemplo de algún sistema o producto que ya lo implemente.</a:t>
            </a:r>
          </a:p>
          <a:p>
            <a:pPr>
              <a:lnSpc>
                <a:spcPct val="100000"/>
              </a:lnSpc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Fecha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entrega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4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Septiembre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del 2025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Medio: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TecDigital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42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B77D6FC-012D-3D22-33B5-357EA3143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58613-C557-2A1C-D375-216F9921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590800"/>
            <a:ext cx="7467600" cy="17147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Gracias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A07B3D-8AA3-9C2B-61B0-F02C9733C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94377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85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A6CC-80E5-20F9-C5F8-675EC9F2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aplicarlo</a:t>
            </a:r>
            <a:r>
              <a:rPr lang="en-US" dirty="0"/>
              <a:t>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A6EBCB-937F-F599-D2D4-52286F3367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06848" y="1954237"/>
            <a:ext cx="8497839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partes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críticas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módulos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responsabilidades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 interfaces 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módulos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cohesión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metodología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divide-et-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impera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algoritmos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MergeSort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QuickSort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5707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D306-BF19-3072-A58A-DB614B82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 de Incrementar la Cohesión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654BBC-2D93-D22B-BEA8-C762F788B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3448174"/>
            <a:ext cx="9446817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cohesión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relacionadas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responsabilidades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dentro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módulo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módulo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cohesión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bien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legibilidad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mantenibilidad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reutilización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4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0115-A87C-371A-C301-CC081946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Cohesión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12DA96-0CE3-1A61-35B1-2D0653AE7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409429"/>
            <a:ext cx="10691265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Baja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cohesión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Utilidades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mezcladas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cálculos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manejo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archivos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conexiones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etc.).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cohesión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GestorDeUsuarios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solo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maneja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actualización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visual: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panel que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mezcla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imágenes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vs. un panel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enfocado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00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0DBF-4E95-0F0F-2A61-F07232E4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incrementar</a:t>
            </a:r>
            <a:r>
              <a:rPr lang="en-US" dirty="0"/>
              <a:t> la </a:t>
            </a:r>
            <a:r>
              <a:rPr lang="en-US" dirty="0" err="1"/>
              <a:t>cohesión</a:t>
            </a:r>
            <a:r>
              <a:rPr lang="en-US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701E5C-506E-3744-0957-3060AD84D3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88343" y="2617178"/>
            <a:ext cx="8715848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responsabilidad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principal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módulo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principio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SRP (Single Responsibility Principle)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módulos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submódulos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específicos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periódicamente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módulo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acumule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demasiadas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62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AE26-0538-DCA1-B76B-6B585D11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 de Reducción de Acoplamiento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81C551-F38C-6DD5-4564-15DAB84F5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5552" y="2604478"/>
            <a:ext cx="8420895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acoplamiento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módulos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alto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acoplamiento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módulo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afectan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bajo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acoplamiento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módulos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independientes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fáciles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innecesarias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0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7B78-532A-9956-5277-207C0A07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Acoplamiento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166A9C-76C8-4F82-7E28-63F6BD27CF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617178"/>
            <a:ext cx="10608715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Alto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acoplamiento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accede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directamente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la base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datos,controla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lógica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negocio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Bajo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acoplamiento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(UI,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lógica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comunicadas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miles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cruzadas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vs.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modular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Design System).</a:t>
            </a:r>
          </a:p>
        </p:txBody>
      </p:sp>
    </p:spTree>
    <p:extLst>
      <p:ext uri="{BB962C8B-B14F-4D97-AF65-F5344CB8AC3E}">
        <p14:creationId xmlns:p14="http://schemas.microsoft.com/office/powerpoint/2010/main" val="39427646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1671</Words>
  <Application>Microsoft Office PowerPoint</Application>
  <PresentationFormat>Widescreen</PresentationFormat>
  <Paragraphs>239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Arial</vt:lpstr>
      <vt:lpstr>Calisto MT</vt:lpstr>
      <vt:lpstr>Univers Condensed</vt:lpstr>
      <vt:lpstr>ChronicleVTI</vt:lpstr>
      <vt:lpstr>Principios del diseño</vt:lpstr>
      <vt:lpstr>Principio de Divide y Conquista</vt:lpstr>
      <vt:lpstr>Ejemplo de Divide y Conquista</vt:lpstr>
      <vt:lpstr>¿Cómo aplicarlo?</vt:lpstr>
      <vt:lpstr>Principio de Incrementar la Cohesión</vt:lpstr>
      <vt:lpstr>Ejemplo de Cohesión</vt:lpstr>
      <vt:lpstr>¿Cómo incrementar la cohesión?</vt:lpstr>
      <vt:lpstr>Principio de Reducción de Acoplamiento</vt:lpstr>
      <vt:lpstr>Ejemplo de Acoplamiento</vt:lpstr>
      <vt:lpstr>Aplicación práctica</vt:lpstr>
      <vt:lpstr>Principio de Mantener un Nivel de Abstracción Alto</vt:lpstr>
      <vt:lpstr>Ejemplo de Abstracción Correcta</vt:lpstr>
      <vt:lpstr>¿Cómo mantener un nivel de abstracción alto?</vt:lpstr>
      <vt:lpstr>Incrementar la Reusabilidad y Reusar lo Existente</vt:lpstr>
      <vt:lpstr>Ejemplo de Reusabilidad</vt:lpstr>
      <vt:lpstr>¿Cómo fomentar la reusabilidad?</vt:lpstr>
      <vt:lpstr>Principio del Diseño para la Flexibilidad</vt:lpstr>
      <vt:lpstr>Ejemplo de Flexibilidad</vt:lpstr>
      <vt:lpstr>Aplicación práctica</vt:lpstr>
      <vt:lpstr>Principio de Anticipar la Obsolescencia</vt:lpstr>
      <vt:lpstr>Ejemplo de Anticipación de Obsolescencia</vt:lpstr>
      <vt:lpstr>¿Cómo anticipar la obsolescencia?</vt:lpstr>
      <vt:lpstr>Principio de Diseñar para la Portabilidad</vt:lpstr>
      <vt:lpstr>Ejemplo de Portabilidad</vt:lpstr>
      <vt:lpstr>¿Cómo diseñar para la portabilidad?</vt:lpstr>
      <vt:lpstr>Principio del Diseño para la Testabilidad</vt:lpstr>
      <vt:lpstr>Ejemplo de Testabilidad</vt:lpstr>
      <vt:lpstr>¿Cómo mejorar la testabilidad?</vt:lpstr>
      <vt:lpstr>Principio del Diseño Defensivo</vt:lpstr>
      <vt:lpstr>Ejemplo de Diseño Defensivo</vt:lpstr>
      <vt:lpstr>¿Cómo aplicar el diseño defensivo?</vt:lpstr>
      <vt:lpstr>Tarea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Andres Solis Parajeles</dc:creator>
  <cp:lastModifiedBy>Jonathan Andres Solis Parajeles</cp:lastModifiedBy>
  <cp:revision>31</cp:revision>
  <dcterms:created xsi:type="dcterms:W3CDTF">2025-08-28T03:53:11Z</dcterms:created>
  <dcterms:modified xsi:type="dcterms:W3CDTF">2025-08-28T06:48:51Z</dcterms:modified>
</cp:coreProperties>
</file>