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66" r:id="rId10"/>
    <p:sldId id="261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5452A-76B6-4363-9547-F672B95FD53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63492-288B-4B05-94CF-98482E243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2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HIIPA</a:t>
            </a:r>
          </a:p>
          <a:p>
            <a:r>
              <a:rPr lang="en-US" dirty="0"/>
              <a:t>GDPR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63492-288B-4B05-94CF-98482E243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9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Architecture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From problem understanding to system decomposition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B1BB15-CC1D-C684-0164-2D465280E7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7505" y="3024811"/>
            <a:ext cx="7395101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Good architecture = strategic investment.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Process: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→ Identify → Decompose → Evaluate → Document.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Choosing the right structure ensures system growth and long-term success.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1E82-4AB2-C685-0ED2-F4D48E01A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Let’s code.</a:t>
            </a:r>
          </a:p>
        </p:txBody>
      </p:sp>
    </p:spTree>
    <p:extLst>
      <p:ext uri="{BB962C8B-B14F-4D97-AF65-F5344CB8AC3E}">
        <p14:creationId xmlns:p14="http://schemas.microsoft.com/office/powerpoint/2010/main" val="343201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1CB2-9313-4B3F-4715-A36E27109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“Choosing and Structuring a New Software Project”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6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38A6-1284-228A-34D8-29564972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Architecture Matters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9A5A1-1AB8-0FB4-CF05-9547F72CF7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922359"/>
            <a:ext cx="8229600" cy="2352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Architecture = blueprint of the system.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Impacts cost, scalability, and maintainability.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Early decisions affect long-term success.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Ie: </a:t>
            </a:r>
            <a:r>
              <a:rPr lang="en-US" sz="2000" dirty="0"/>
              <a:t>A poorly chosen architecture may work for a prototype but collapse under production load.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08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6FF2-FDAC-2FED-55F2-61E2D2FA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Understanding the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889F69-29E2-8DE4-6370-697E3A35D0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47812"/>
            <a:ext cx="8379025" cy="22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Clarify the domain and business goals.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functional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(features).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non-functional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(performance, security, scalability, compliance).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Understand constraints: budget, deadlines, existing tech.</a:t>
            </a:r>
          </a:p>
        </p:txBody>
      </p:sp>
    </p:spTree>
    <p:extLst>
      <p:ext uri="{BB962C8B-B14F-4D97-AF65-F5344CB8AC3E}">
        <p14:creationId xmlns:p14="http://schemas.microsoft.com/office/powerpoint/2010/main" val="22359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3B51-162F-3F22-32A0-0C1A6A3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Identifying Core Elements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6CAFB-C7F1-88AC-31E4-DD9828A31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1060" y="3024811"/>
            <a:ext cx="609628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Break down the system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modules/components/services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interactions between them (data flow, dependencies).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Think about integration points (APIs, external systems).</a:t>
            </a:r>
          </a:p>
        </p:txBody>
      </p:sp>
    </p:spTree>
    <p:extLst>
      <p:ext uri="{BB962C8B-B14F-4D97-AF65-F5344CB8AC3E}">
        <p14:creationId xmlns:p14="http://schemas.microsoft.com/office/powerpoint/2010/main" val="17146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124D-145E-26AD-3A16-206B097C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Decomposition Strategies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1B6494-8197-74E6-9EF1-FC9B115AFB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2751980"/>
            <a:ext cx="8420960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Layered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UI, Business Logic, Data.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Service-based 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independent modules communicating via APIs.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fine-grained, independently deployable services.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Event-driven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asynchronous communication via events/messages.</a:t>
            </a:r>
          </a:p>
        </p:txBody>
      </p:sp>
    </p:spTree>
    <p:extLst>
      <p:ext uri="{BB962C8B-B14F-4D97-AF65-F5344CB8AC3E}">
        <p14:creationId xmlns:p14="http://schemas.microsoft.com/office/powerpoint/2010/main" val="112106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FB56-7A97-CD9E-05E2-4C02B818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Evaluating Trade-offs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460619-3674-1FEF-F0F9-E3E804414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3024811"/>
            <a:ext cx="337124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Simplicity vs. Flexibility.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Performance vs. Maintainability.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Time-to-market vs. Scalability.</a:t>
            </a:r>
          </a:p>
        </p:txBody>
      </p:sp>
    </p:spTree>
    <p:extLst>
      <p:ext uri="{BB962C8B-B14F-4D97-AF65-F5344CB8AC3E}">
        <p14:creationId xmlns:p14="http://schemas.microsoft.com/office/powerpoint/2010/main" val="424391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3F689-7EBA-FB7E-5713-E28DB61A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 5: Documenting the Architecture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7547BA-CCAE-FF20-28F7-07E05C691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5534" y="2590629"/>
            <a:ext cx="5930854" cy="1676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diagrams: context, component, sequence, deployment.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 responsibilities of each module.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Keep documentation lightweight but useful.</a:t>
            </a:r>
          </a:p>
        </p:txBody>
      </p:sp>
    </p:spTree>
    <p:extLst>
      <p:ext uri="{BB962C8B-B14F-4D97-AF65-F5344CB8AC3E}">
        <p14:creationId xmlns:p14="http://schemas.microsoft.com/office/powerpoint/2010/main" val="3771610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FD56-596C-74B5-1FAC-BDA023B64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4476"/>
            <a:ext cx="82296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432A0D-C011-8FC1-2F8A-F5DE11AE45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747813"/>
            <a:ext cx="7463325" cy="2230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Start simple, evolve architecture as system grows.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Prioritize non-functional requirements (they drive architectural constraints).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Involve stakeholders in early design discussions.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Validate decisions with prototypes &amp; proofs of concept.</a:t>
            </a:r>
          </a:p>
        </p:txBody>
      </p:sp>
    </p:spTree>
    <p:extLst>
      <p:ext uri="{BB962C8B-B14F-4D97-AF65-F5344CB8AC3E}">
        <p14:creationId xmlns:p14="http://schemas.microsoft.com/office/powerpoint/2010/main" val="237014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328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Software Architecture Design</vt:lpstr>
      <vt:lpstr>“Choosing and Structuring a New Software Project” </vt:lpstr>
      <vt:lpstr>Why Architecture Matters</vt:lpstr>
      <vt:lpstr>Step 1: Understanding the Problem</vt:lpstr>
      <vt:lpstr>Step 2: Identifying Core Elements</vt:lpstr>
      <vt:lpstr>Step 3: Decomposition Strategies</vt:lpstr>
      <vt:lpstr>Step 4: Evaluating Trade-offs</vt:lpstr>
      <vt:lpstr>Step 5: Documenting the Architecture</vt:lpstr>
      <vt:lpstr>Best Practices</vt:lpstr>
      <vt:lpstr>Conclusions</vt:lpstr>
      <vt:lpstr>Let’s code.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Andres Solis Parajeles</cp:lastModifiedBy>
  <cp:revision>2</cp:revision>
  <dcterms:created xsi:type="dcterms:W3CDTF">2013-01-27T09:14:16Z</dcterms:created>
  <dcterms:modified xsi:type="dcterms:W3CDTF">2025-09-25T16:37:42Z</dcterms:modified>
  <cp:category/>
</cp:coreProperties>
</file>