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58" r:id="rId7"/>
    <p:sldId id="261" r:id="rId8"/>
    <p:sldId id="268" r:id="rId9"/>
    <p:sldId id="262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344"/>
    <p:restoredTop sz="93793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0F713-8707-F145-AD52-DF6D7665D3FD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C4B0C-920A-2B4D-A96F-AC31B1C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C4B0C-920A-2B4D-A96F-AC31B1C558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F891-6B0B-604D-912A-5A59752F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37BB6-878C-E54D-BD0A-8C7DE03DF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5010-CA92-4E49-95F5-C4164D2E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16E8-335D-6648-B1C6-794555A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ACB5-7F65-1843-A2BD-960D338E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ABCC-4F6B-E448-9F4A-A43848EC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1328E-DBB9-DF41-B761-03BCA8FB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EDA3-05D7-7241-82E8-BB624416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B71C-481E-9540-9237-4BE71B1C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C66E-AF64-1D4D-A623-FC308920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642F6-F67E-CC43-8666-F22AE6434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751C1-2CBA-9741-8FE1-632353E8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CAEF-785D-C549-8A37-AB8396E9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1790-1A5B-2043-90BF-B6D2A48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DC78-09FD-C443-A313-31A55F4D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D868-EB6F-9E42-A504-53A399AD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AD8E-1E96-1344-834F-9B044117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CA1D-CCF7-1A40-BC01-0C51800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3593-2A52-934C-9BE8-02DEA5FA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98C-98FA-0C4C-8DDC-343FDBF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8112-0A62-7D4C-A325-9A40D00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461C-C5BF-D54A-B3A6-C6281F2B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5202-F9E1-2D4F-B7E2-2D3BAECA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D0B8-915B-AF4A-9314-177C4998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252A-FC08-BA4F-A9F9-557870B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F268-2566-694A-B802-D237AFFF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DDDD-0488-7E46-BF49-B11D6498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73383-BAED-FD44-8CED-038A15BA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59C5-A534-C44F-8680-E4CD8DD1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B8BF-FB0C-0F4A-A2AB-7240B342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7362-366E-9546-8E0C-43189378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6EF-C0DB-F64E-A6F9-8386F83E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87F1-41D1-9D45-8186-734078A7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78B4C-4B48-7E4C-8E42-3D4875963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E5B43-370E-4C4A-B7E8-805ED4C4F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F129F-0A97-054B-893B-D042440DA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BCEE3-DB1D-6C45-9780-A4BB395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38790-E578-0348-8DC8-12CDC414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852EB-B91B-E14F-9871-3C83B69D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156-4266-6E40-9F87-9B7B2851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91A49-6807-1A41-BA4C-33CCE33E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9C548-6DC4-1342-8E9C-59B5D6E7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9FBA3-AD90-9E48-9ED1-C3FFE09C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94DCD-525C-9447-850A-19EFD59E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E65AF-DF6F-944F-A69D-2D5A56B9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A9727-7988-6145-9B55-4E804470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FC5-9F8F-6B4E-B7BB-05C6EAB2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2BAA-9567-B54D-BF77-7DE7ACA1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C8D4-DB89-3A46-84E7-F8E19EE6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8A5FD-EBD0-D34A-BB17-807C1ED8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9E60D-4911-764F-90B1-AA6AF496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6A51-742A-5E48-B63C-5C294F7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14DE-F7C3-8543-9BAC-70A9B946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5013C-EBCE-F84C-9894-042A6F414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2FF9C-8603-3F41-8E31-F222DF775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82E71-B49B-6E42-9D64-E2027419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5C7F-D54B-3F45-A90B-F86DFA0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E997C-B74A-F44E-A315-0227D926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6F2-9597-AC42-B5B3-A872E38B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AE0D-7CA5-2C4E-A953-267E35FF9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D240-8D94-5848-877A-C51FC7C01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070E-2F51-0F42-B48C-D746C33D9197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00ED-6FB1-324F-8904-A8CDFB018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F631-0EF6-E04F-9170-0C9A5E4AF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D66F-9E0F-544B-82D9-C0B5DA3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rogozhnikov.github.io/2016/06/24/gradient_boosting_explain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fiks.com/2018/10/29/a-step-by-step-gradient-boosting-example-for-classification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epnotes.io/softmax-crossentrop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ndreykurenkov.com/writing/ai/a-brief-history-of-neural-nets-and-deep-learn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www.youtube.com/watch?v=0e0z28wAWf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AF54575-20EF-114F-8295-88257EDC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3F1D9-7445-ED41-B9ED-DC3388A0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Boosting &amp;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454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feed forward neural network">
            <a:extLst>
              <a:ext uri="{FF2B5EF4-FFF2-40B4-BE49-F238E27FC236}">
                <a16:creationId xmlns:a16="http://schemas.microsoft.com/office/drawing/2014/main" id="{000203B7-C675-BA41-83AE-5E6F21C28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886" y="643467"/>
            <a:ext cx="76842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7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A1AA8-17D9-134F-ADAC-FBF83CD3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400" dirty="0">
                <a:solidFill>
                  <a:srgbClr val="FFFFFF"/>
                </a:solidFill>
              </a:rPr>
              <a:t>Deep learning in python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240EF5-D280-324A-BFC9-41704ED88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98" y="2509911"/>
            <a:ext cx="64739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83946-37B7-7148-BCFC-191C1527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3F16-A329-8747-88EC-9E375A95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403421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Iteratively learn many models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Each model “boosts” the performance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Regression – gradient boosting learn on errors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Classification – </a:t>
            </a:r>
            <a:r>
              <a:rPr lang="en-US" sz="1900" dirty="0" err="1">
                <a:solidFill>
                  <a:schemeClr val="bg1"/>
                </a:solidFill>
              </a:rPr>
              <a:t>adaboost</a:t>
            </a:r>
            <a:r>
              <a:rPr lang="en-US" sz="1900" dirty="0">
                <a:solidFill>
                  <a:schemeClr val="bg1"/>
                </a:solidFill>
              </a:rPr>
              <a:t> weight observations</a:t>
            </a:r>
          </a:p>
          <a:p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Classification – gradient boosting ?</a:t>
            </a:r>
          </a:p>
          <a:p>
            <a:r>
              <a:rPr lang="en-US" sz="1900" dirty="0">
                <a:solidFill>
                  <a:schemeClr val="bg1"/>
                </a:solidFill>
                <a:hlinkClick r:id="rId2"/>
              </a:rPr>
              <a:t>Nice resource</a:t>
            </a:r>
            <a:endParaRPr lang="en-US" sz="1900" dirty="0">
              <a:solidFill>
                <a:schemeClr val="bg1"/>
              </a:solidFill>
            </a:endParaRPr>
          </a:p>
          <a:p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tree boosting">
            <a:extLst>
              <a:ext uri="{FF2B5EF4-FFF2-40B4-BE49-F238E27FC236}">
                <a16:creationId xmlns:a16="http://schemas.microsoft.com/office/drawing/2014/main" id="{8AE17F20-FD72-6549-8F27-7030891BC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309253"/>
            <a:ext cx="6250769" cy="40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7F29-E920-FF41-BA1B-E9137B8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8DDC-544B-7B42-8CD7-6C0DF16D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Learn a week learner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Weight observations according to classification success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Learn a new week learner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Aggregate models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9DE143B4-C3FD-4843-9921-6AC947C9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9302" y="643467"/>
            <a:ext cx="6247691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Related image">
            <a:extLst>
              <a:ext uri="{FF2B5EF4-FFF2-40B4-BE49-F238E27FC236}">
                <a16:creationId xmlns:a16="http://schemas.microsoft.com/office/drawing/2014/main" id="{AB4B75A1-3BE7-C844-AC63-CAFE86A3E4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" b="1130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8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7F29-E920-FF41-BA1B-E9137B8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Gradient boosting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38DDC-544B-7B42-8CD7-6C0DF16D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Cross entropy + </a:t>
            </a:r>
            <a:r>
              <a:rPr lang="en-US" sz="2000" dirty="0" err="1">
                <a:solidFill>
                  <a:schemeClr val="bg1"/>
                </a:solidFill>
              </a:rPr>
              <a:t>softmax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Good resource</a:t>
            </a:r>
            <a:r>
              <a:rPr lang="en-US" sz="2000" dirty="0">
                <a:solidFill>
                  <a:schemeClr val="bg1"/>
                </a:solidFill>
              </a:rPr>
              <a:t> for intuition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Good resource </a:t>
            </a:r>
            <a:r>
              <a:rPr lang="en-US" sz="2000" dirty="0">
                <a:solidFill>
                  <a:schemeClr val="bg1"/>
                </a:solidFill>
              </a:rPr>
              <a:t>for math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10CAA-57D3-6D4C-81C2-05776DAF0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980" y="786857"/>
            <a:ext cx="3493665" cy="1222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8EC9D-6B22-F642-9947-B824A332A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573" y="2512145"/>
            <a:ext cx="2623425" cy="1222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E76BA-2FC9-9747-836E-45EADB020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054" y="4345856"/>
            <a:ext cx="2465944" cy="12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3018-49E7-FC4E-A917-F89FF68B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0747-11FB-7046-9305-E8336D8D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Perceptron (1958)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Math on graph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Some nice history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54216-E43F-A340-A7BD-FE3135FF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093317"/>
            <a:ext cx="6250769" cy="45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3018-49E7-FC4E-A917-F89FF68B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perceptron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Perceptron">
            <a:extLst>
              <a:ext uri="{FF2B5EF4-FFF2-40B4-BE49-F238E27FC236}">
                <a16:creationId xmlns:a16="http://schemas.microsoft.com/office/drawing/2014/main" id="{EC02A6A9-A65A-EB4D-B9FF-C4E27655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69835"/>
            <a:ext cx="11496821" cy="34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1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3018-49E7-FC4E-A917-F89FF68B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perceptron</a:t>
            </a:r>
          </a:p>
        </p:txBody>
      </p:sp>
      <p:pic>
        <p:nvPicPr>
          <p:cNvPr id="4098" name="Picture 2" descr=".">
            <a:extLst>
              <a:ext uri="{FF2B5EF4-FFF2-40B4-BE49-F238E27FC236}">
                <a16:creationId xmlns:a16="http://schemas.microsoft.com/office/drawing/2014/main" id="{42B01986-3C8D-D84D-B5F0-AF4F227D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9314" y="334595"/>
            <a:ext cx="5039458" cy="618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C7F001-7B53-3A41-B634-972974E8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original idea of neural networks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More advanced ideas: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CNN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RNN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LSTM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Regularization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Dropout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Pooling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Bias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3018-49E7-FC4E-A917-F89FF68B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Back propagation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C7F001-7B53-3A41-B634-972974E8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Apply the chain rule for derivatives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Update with learning rate * derivative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Good example</a:t>
            </a:r>
            <a:r>
              <a:rPr lang="en-US" sz="2000" dirty="0">
                <a:solidFill>
                  <a:schemeClr val="bg1"/>
                </a:solidFill>
              </a:rPr>
              <a:t> – video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Good resource </a:t>
            </a:r>
            <a:r>
              <a:rPr lang="en-US" sz="2000" dirty="0">
                <a:solidFill>
                  <a:schemeClr val="bg1"/>
                </a:solidFill>
              </a:rPr>
              <a:t>- text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backpropagation">
            <a:extLst>
              <a:ext uri="{FF2B5EF4-FFF2-40B4-BE49-F238E27FC236}">
                <a16:creationId xmlns:a16="http://schemas.microsoft.com/office/drawing/2014/main" id="{00D0E8AB-F0EF-7B4B-91C4-EBD3052D5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r="12130"/>
          <a:stretch/>
        </p:blipFill>
        <p:spPr bwMode="auto">
          <a:xfrm>
            <a:off x="5043487" y="940316"/>
            <a:ext cx="6883312" cy="51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</Words>
  <Application>Microsoft Macintosh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Boosting &amp; Deep Learning</vt:lpstr>
      <vt:lpstr>boosting</vt:lpstr>
      <vt:lpstr>adaboost</vt:lpstr>
      <vt:lpstr>PowerPoint Presentation</vt:lpstr>
      <vt:lpstr>Gradient boosting for classification</vt:lpstr>
      <vt:lpstr>Neural networks</vt:lpstr>
      <vt:lpstr>perceptron</vt:lpstr>
      <vt:lpstr>perceptron</vt:lpstr>
      <vt:lpstr>Back propagation</vt:lpstr>
      <vt:lpstr>PowerPoint Presentation</vt:lpstr>
      <vt:lpstr>Deep learning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&amp; Deep Learning</dc:title>
  <dc:creator>doron gurel</dc:creator>
  <cp:lastModifiedBy>doron gurel</cp:lastModifiedBy>
  <cp:revision>3</cp:revision>
  <dcterms:created xsi:type="dcterms:W3CDTF">2019-05-22T10:43:37Z</dcterms:created>
  <dcterms:modified xsi:type="dcterms:W3CDTF">2019-05-22T12:19:25Z</dcterms:modified>
</cp:coreProperties>
</file>