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CF70-484B-574B-ADCE-92142EFBB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EEC51-36D5-6749-AD59-4A19CBA99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324B7-B684-2A4B-9A58-32CF8D88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CCF1-F1FA-2748-98A3-F6A7E9773F63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6BFE-CE1D-0242-BC86-BA22D723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1AD8-DE4F-BB40-BE62-9C962CAE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5C0A-4F31-4A40-9FEC-38F5669B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BE7C-F06C-2047-9011-3BEEF76F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295D4-64AA-B043-B5BC-C6762BA68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0AE2-908A-954C-9B70-FB979D3F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CCF1-F1FA-2748-98A3-F6A7E9773F63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FB8C-3782-464D-B76C-C21E54E0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D773-ADAD-CC45-8680-8D17333F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5C0A-4F31-4A40-9FEC-38F5669B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B5641-3606-B340-A7EF-1343E0FCF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7EB42-2DA6-9447-BA6A-818D3D82B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B1F2-23DC-904C-9CB6-D8030331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CCF1-F1FA-2748-98A3-F6A7E9773F63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94D7-7A89-DE47-9952-548C45BF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A9C5-D2B1-FF40-BB1A-F9BF6F23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5C0A-4F31-4A40-9FEC-38F5669B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0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9008-8B8D-204A-A94F-1E83B354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9414-4A89-D248-9C6D-33A526A3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624E-50D9-A546-B99B-49DA4D6A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CCF1-F1FA-2748-98A3-F6A7E9773F63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8E3C-B069-C843-AF0F-3304A250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93717-3A85-9541-980B-BD6A2739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5C0A-4F31-4A40-9FEC-38F5669B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8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9C29-A465-494D-96E5-D0B956B7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92A2F-4BAD-7D4C-8947-FC2B48622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A7D00-EB6A-A244-8495-B7611D18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CCF1-F1FA-2748-98A3-F6A7E9773F63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232E8-8617-0B49-9881-DC10EDDA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5185D-FE5E-C547-9FF9-E8D091B5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5C0A-4F31-4A40-9FEC-38F5669B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64BA-B353-7D45-8B44-5ECCFEF8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9A5A4-8BA0-144A-AF39-8CCA83CE0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E83C-6E14-8B43-B16C-D7E81B7FB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93F5B-8A8C-4040-8D02-04A2B8D8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CCF1-F1FA-2748-98A3-F6A7E9773F63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CBFF0-7693-F54F-A148-876F6278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E92CD-09DC-3942-8CB2-1A8DDA3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5C0A-4F31-4A40-9FEC-38F5669B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2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BD7D-B574-D54B-8CF0-CA19BF91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97C44-F4AF-3A47-AD0A-B64ABD8FD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CD866-6188-364D-A733-02329725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27F49-A062-5A4C-8B92-2364F9704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78748-29AE-2C46-8B45-165F9AF5D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D2E0C-2AC9-5946-8578-0C106E3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CCF1-F1FA-2748-98A3-F6A7E9773F63}" type="datetimeFigureOut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28A2F-94A9-7B4C-878A-0D14B15F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59678-E674-B444-A55E-FBE324F4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5C0A-4F31-4A40-9FEC-38F5669B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0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65A1-6469-A245-98CF-7C1DB943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7A960-CD30-6A4F-8A8B-AC5B9984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CCF1-F1FA-2748-98A3-F6A7E9773F63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789AB-0810-D841-AD20-2576C996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1DA84-83DE-AA47-B932-0CD7C5E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5C0A-4F31-4A40-9FEC-38F5669B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2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1FC9F-F45D-5549-9B0B-CADDFA23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CCF1-F1FA-2748-98A3-F6A7E9773F63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C48DE-69A0-6F46-94E3-E64AEE39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B1215-523D-2B49-8490-4141588B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5C0A-4F31-4A40-9FEC-38F5669B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44C7-BB4E-B148-B8B2-01737E7E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3B11-7CFA-FF47-8759-7B0CD6B6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3BB44-AF4A-2F43-AB50-33D56267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7D961-B334-1142-AB41-D58C923D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CCF1-F1FA-2748-98A3-F6A7E9773F63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7A48A-B8E5-F24E-B50D-1F3B307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A38B9-C429-0448-BB5A-0B18973A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5C0A-4F31-4A40-9FEC-38F5669B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3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26F9-BCFE-5345-9FFA-9CD1354E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6B7CA-E886-CC41-8B4B-8635E6B03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001D8-85FF-0245-AF1A-05F2FCBFA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97D10-B6E0-DE4B-B3D5-EDC57AAF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CCF1-F1FA-2748-98A3-F6A7E9773F63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30237-FF3C-4647-9254-76D60233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38AC8-66E3-C144-9CB6-30A39D03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5C0A-4F31-4A40-9FEC-38F5669B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6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D7049-E55D-EF46-ABE4-9C0245B8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65CAD-26FE-1041-A228-6DD4085E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99E3-7BE6-A049-91FF-E2C7E0683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CCF1-F1FA-2748-98A3-F6A7E9773F63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FA7B5-DF80-7742-8C72-4CF1641E8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515C7-E6DD-964A-8527-2207C1203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5C0A-4F31-4A40-9FEC-38F5669B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4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23B9-BF55-B142-9684-D4A03705A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1CA36-8D07-EF43-A243-D4113CBFF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data science python pandas meme">
            <a:extLst>
              <a:ext uri="{FF2B5EF4-FFF2-40B4-BE49-F238E27FC236}">
                <a16:creationId xmlns:a16="http://schemas.microsoft.com/office/drawing/2014/main" id="{40E3072A-D830-9D49-A05A-C35B17DA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274"/>
            <a:ext cx="12192000" cy="657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3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BA3E-5DEE-2848-84F6-5B044699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C2B4-049A-B749-9627-897DE076C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8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03A4-240F-6449-A419-E56A08B0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447F-1E58-B740-BF37-CF90D6D7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data science python pandas meme">
            <a:extLst>
              <a:ext uri="{FF2B5EF4-FFF2-40B4-BE49-F238E27FC236}">
                <a16:creationId xmlns:a16="http://schemas.microsoft.com/office/drawing/2014/main" id="{8641F6F6-5265-E94B-997A-EEA148EA2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10" y="1825625"/>
            <a:ext cx="8345477" cy="47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44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3714-195C-5B46-89B0-628AF760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AD96-DA79-6C41-B351-E201575A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7352" cy="4351338"/>
          </a:xfrm>
        </p:spPr>
        <p:txBody>
          <a:bodyPr/>
          <a:lstStyle/>
          <a:p>
            <a:r>
              <a:rPr lang="en-US" dirty="0"/>
              <a:t>Public data: </a:t>
            </a:r>
          </a:p>
          <a:p>
            <a:pPr lvl="1"/>
            <a:r>
              <a:rPr lang="he-IL" dirty="0"/>
              <a:t>CBS</a:t>
            </a:r>
            <a:endParaRPr lang="en-US" dirty="0"/>
          </a:p>
          <a:p>
            <a:pPr lvl="1"/>
            <a:r>
              <a:rPr lang="en-US" dirty="0"/>
              <a:t>open </a:t>
            </a:r>
            <a:r>
              <a:rPr lang="en-US" dirty="0" err="1"/>
              <a:t>gov</a:t>
            </a:r>
            <a:endParaRPr lang="en-US" dirty="0"/>
          </a:p>
          <a:p>
            <a:pPr lvl="1"/>
            <a:r>
              <a:rPr lang="en-US" dirty="0"/>
              <a:t>Academia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Web:</a:t>
            </a:r>
          </a:p>
          <a:p>
            <a:pPr lvl="1"/>
            <a:r>
              <a:rPr lang="en-US" dirty="0"/>
              <a:t>APIs</a:t>
            </a:r>
          </a:p>
          <a:p>
            <a:pPr lvl="1"/>
            <a:r>
              <a:rPr lang="en-US" dirty="0"/>
              <a:t>scrapping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7B1C55-35FE-494C-9A65-8CAF19548B01}"/>
              </a:ext>
            </a:extLst>
          </p:cNvPr>
          <p:cNvSpPr txBox="1">
            <a:spLocks/>
          </p:cNvSpPr>
          <p:nvPr/>
        </p:nvSpPr>
        <p:spPr>
          <a:xfrm>
            <a:off x="5585552" y="1825625"/>
            <a:ext cx="4747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Casual data: </a:t>
            </a:r>
          </a:p>
          <a:p>
            <a:pPr lvl="1"/>
            <a:r>
              <a:rPr lang="en-US" dirty="0"/>
              <a:t>Historic data</a:t>
            </a:r>
          </a:p>
          <a:p>
            <a:pPr lvl="1"/>
            <a:r>
              <a:rPr lang="en-US" dirty="0"/>
              <a:t>Sensor data</a:t>
            </a:r>
          </a:p>
          <a:p>
            <a:pPr lvl="1"/>
            <a:r>
              <a:rPr lang="en-US" dirty="0"/>
              <a:t>App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Requested Data:</a:t>
            </a:r>
          </a:p>
          <a:p>
            <a:pPr lvl="1"/>
            <a:r>
              <a:rPr lang="en-US" dirty="0"/>
              <a:t>Survey</a:t>
            </a:r>
          </a:p>
          <a:p>
            <a:pPr lvl="1"/>
            <a:r>
              <a:rPr lang="en-US" dirty="0" err="1"/>
              <a:t>Pannel</a:t>
            </a:r>
            <a:endParaRPr lang="en-US" dirty="0"/>
          </a:p>
          <a:p>
            <a:pPr lvl="1"/>
            <a:r>
              <a:rPr lang="en-US" dirty="0"/>
              <a:t>Experiments</a:t>
            </a:r>
          </a:p>
          <a:p>
            <a:pPr lvl="1"/>
            <a:r>
              <a:rPr lang="en-US" dirty="0"/>
              <a:t>Organized collection</a:t>
            </a:r>
          </a:p>
        </p:txBody>
      </p:sp>
    </p:spTree>
    <p:extLst>
      <p:ext uri="{BB962C8B-B14F-4D97-AF65-F5344CB8AC3E}">
        <p14:creationId xmlns:p14="http://schemas.microsoft.com/office/powerpoint/2010/main" val="8904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B028-DFB3-2244-9EBE-A62610BA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E7C7-5F67-CB44-9DE3-4C3A00F28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2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3383-31F9-9E47-A207-E0AEC417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869C-4E8D-9C46-966C-0038AEFAB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8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Pandas recap</vt:lpstr>
      <vt:lpstr>Step 1: Data Gathering</vt:lpstr>
      <vt:lpstr>Step 1: Data Gathering</vt:lpstr>
      <vt:lpstr>What’s in a webpage</vt:lpstr>
      <vt:lpstr>Beautiful soup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doron gurel</dc:creator>
  <cp:lastModifiedBy>doron gurel</cp:lastModifiedBy>
  <cp:revision>2</cp:revision>
  <dcterms:created xsi:type="dcterms:W3CDTF">2019-03-04T16:37:19Z</dcterms:created>
  <dcterms:modified xsi:type="dcterms:W3CDTF">2019-03-04T16:51:45Z</dcterms:modified>
</cp:coreProperties>
</file>