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4" r:id="rId5"/>
    <p:sldId id="263" r:id="rId6"/>
    <p:sldId id="262" r:id="rId7"/>
    <p:sldId id="258" r:id="rId8"/>
    <p:sldId id="259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633"/>
  </p:normalViewPr>
  <p:slideViewPr>
    <p:cSldViewPr snapToGrid="0" snapToObjects="1">
      <p:cViewPr varScale="1">
        <p:scale>
          <a:sx n="23" d="100"/>
          <a:sy n="23" d="100"/>
        </p:scale>
        <p:origin x="232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9B320-B8F1-854F-BA94-51F3CAA4B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68360-C4C4-9E42-99D6-89C6D3F65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B4118-F79D-B147-9AA5-72EEC256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0347-0CEC-FA4A-9FF0-2B1A17C0E20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191DF-6D19-FF45-9A13-91988123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9DB98-3A6C-FE4A-8CF0-91A94C6F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35D8-1F83-1542-B713-42CA3B88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0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D497-D8A9-D340-9935-4E681BD5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4D16E-1330-734F-95CB-BB568E7DC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3A36C-9E43-C04F-A302-3B0517E76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0347-0CEC-FA4A-9FF0-2B1A17C0E20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B10AC-47A6-724F-9320-16FE294C9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E5EAF-4471-2C4D-8B74-BDA6855F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35D8-1F83-1542-B713-42CA3B88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A357E6-63AB-B243-82ED-5BC3EE42E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78D51-4743-A840-AB7B-A32A6CBEB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916A1-E376-CC40-955D-28006124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0347-0CEC-FA4A-9FF0-2B1A17C0E20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29A43-8339-9D4A-8F20-50691158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0BDCF-E509-8240-8C0A-DB31B323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35D8-1F83-1542-B713-42CA3B88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8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F9F4-5829-7A46-9285-1B029579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93416-2C79-3A45-B4D2-811A2951A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2DEE0-BE6B-D442-B42B-9983F40A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0347-0CEC-FA4A-9FF0-2B1A17C0E20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D8739-958C-6E45-B12E-08AF603C0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5ADBD-3408-CB4D-97A0-83F9F54EF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35D8-1F83-1542-B713-42CA3B88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1B068-C8A9-A240-9954-7D35E930E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2FACD-9C04-274F-8E68-BE4B9A567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B6169-FF28-084C-99D8-42DC6859F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0347-0CEC-FA4A-9FF0-2B1A17C0E20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AC4EF-9DD7-574A-8F36-A1577C66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A9D95-DC86-3C4E-88CD-B43A6B9C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35D8-1F83-1542-B713-42CA3B88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6613F-64FE-DD4D-A41B-B59CC23E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486ED-9005-CE4E-9CEA-A6C85B5EF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FA36A-FBE9-C14F-9297-5DF1D7A96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78184-D1B2-ED42-BC68-5582FCFAA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0347-0CEC-FA4A-9FF0-2B1A17C0E20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8DEF1-4BBC-084C-A196-2058A1AA6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F36CA-7529-2140-A6A5-694B96FB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35D8-1F83-1542-B713-42CA3B88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6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F44E8-17D6-7D48-9F19-0028C4AD6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D5A72-93F8-2640-AEBE-8C686B618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26699-315C-2044-A22E-6BA175212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809FF-EE5E-8C4C-9675-9F1D43D6A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D7E8C-9AA3-EF4C-8A60-B8832F1D5F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49D671-91C4-5147-AA12-45600D53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0347-0CEC-FA4A-9FF0-2B1A17C0E20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C76005-DF31-1740-B30B-F0283CF2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FA4A28-9E78-084D-B32C-E3268DB3B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35D8-1F83-1542-B713-42CA3B88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18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95F3-3BC5-9644-A703-98BC4971E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0272EA-C6F2-7640-8009-9321A27D7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0347-0CEC-FA4A-9FF0-2B1A17C0E20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AEAEA1-A833-9841-9BC5-1BBF9A87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F9183-924E-384C-8FD4-5BB229A8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35D8-1F83-1542-B713-42CA3B88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6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0B4A74-DF7F-BF45-BB84-88FFD90F0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0347-0CEC-FA4A-9FF0-2B1A17C0E20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A588B-B415-EA4A-9671-D402142F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6081C-BAE1-C646-983A-D4E9A8A77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35D8-1F83-1542-B713-42CA3B88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5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4D50F-4ECD-864A-AC87-B4492819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2829E-1AFB-EB41-BC42-863168EED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64872-2560-3342-9996-EBA2EA7B7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6FA22-FFBE-EC40-B585-D3E56946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0347-0CEC-FA4A-9FF0-2B1A17C0E20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A0DE8-BE1C-2B4C-A10A-E440ADC3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B8109-7D2C-1B47-A200-C7AB1B434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35D8-1F83-1542-B713-42CA3B88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0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A1570-E5A6-7D4C-AC65-FCE7D731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F5D45-E6DE-384C-BCC8-D7A9C179C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DB5BD-FC89-9045-A0DB-A1333EDB8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F68A4-F40C-5341-8232-641E89336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0347-0CEC-FA4A-9FF0-2B1A17C0E20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7E599-DB4D-164B-B68A-12DFFD19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A378A-A0D5-7547-9B3E-54606FF3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35D8-1F83-1542-B713-42CA3B88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0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BA405-FF3D-5B49-B37E-0B6B72B48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0D3B7-3AC1-FF49-91D1-9EF206B4B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8AF76-47BA-C24F-A296-16BF33120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00347-0CEC-FA4A-9FF0-2B1A17C0E20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A881D-A1D7-D14E-973F-EC428F3E5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E7FFC-A153-2B49-A31B-1350EC271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735D8-1F83-1542-B713-42CA3B88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udding.cool/2019/02/gyllenhaa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s://ryanstutorials.net/regular-expressions-tutorial/regular-expressions-basics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2A15D-98BF-0344-B85C-FE64188A45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29005-E906-8441-B02E-FCD9D93A46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6" descr="Image result for garbage in garbage out">
            <a:extLst>
              <a:ext uri="{FF2B5EF4-FFF2-40B4-BE49-F238E27FC236}">
                <a16:creationId xmlns:a16="http://schemas.microsoft.com/office/drawing/2014/main" id="{B9D7A58F-A49E-2E48-97CC-E922C9E53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708150"/>
            <a:ext cx="11074400" cy="344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559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286A-13ED-0949-B33E-2F2634C7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 – data journalism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2A7DB-5DF3-CD46-8014-E07ECD39C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pudding - </a:t>
            </a:r>
            <a:r>
              <a:rPr lang="en-US" dirty="0">
                <a:hlinkClick r:id="rId2"/>
              </a:rPr>
              <a:t>https://pudding.cool/2019/02/gyllenhaal/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49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C8C7-593B-3447-9297-FE91EE575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- recap</a:t>
            </a:r>
          </a:p>
        </p:txBody>
      </p:sp>
      <p:pic>
        <p:nvPicPr>
          <p:cNvPr id="3074" name="Picture 2" descr="Image result for sql join meme">
            <a:extLst>
              <a:ext uri="{FF2B5EF4-FFF2-40B4-BE49-F238E27FC236}">
                <a16:creationId xmlns:a16="http://schemas.microsoft.com/office/drawing/2014/main" id="{2FEB01DE-5AA0-7945-8A00-6D1086701C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610" y="244716"/>
            <a:ext cx="4574054" cy="624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403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E76C-754F-1046-B7B9-7912DD6B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-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F0E42-5E55-794F-B2EB-F3DB62185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joins">
            <a:extLst>
              <a:ext uri="{FF2B5EF4-FFF2-40B4-BE49-F238E27FC236}">
                <a16:creationId xmlns:a16="http://schemas.microsoft.com/office/drawing/2014/main" id="{EEE53329-EF22-7C4D-8210-2670A42D6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681037"/>
            <a:ext cx="7620000" cy="599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09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C4BC5-DDCE-C74B-8584-A361CE6B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 -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9369A-D52F-EC4E-B506-20D46D0CF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Image result for html css js">
            <a:extLst>
              <a:ext uri="{FF2B5EF4-FFF2-40B4-BE49-F238E27FC236}">
                <a16:creationId xmlns:a16="http://schemas.microsoft.com/office/drawing/2014/main" id="{5328F036-D21A-6942-9182-8ED9CF148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944" y="1690688"/>
            <a:ext cx="8266112" cy="495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31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3DE47-0A0D-984F-8EFE-75639F23D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Beautiful soup -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88806-F4E7-8141-B1B0-AF2958390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Imports: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requests.get</a:t>
            </a:r>
            <a:r>
              <a:rPr lang="en-US" dirty="0"/>
              <a:t>(“</a:t>
            </a:r>
            <a:r>
              <a:rPr lang="en-US" dirty="0" err="1"/>
              <a:t>url</a:t>
            </a:r>
            <a:r>
              <a:rPr lang="en-US" dirty="0"/>
              <a:t>”)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BeautifulSoup</a:t>
            </a:r>
            <a:r>
              <a:rPr lang="en-US" dirty="0"/>
              <a:t>(</a:t>
            </a:r>
            <a:r>
              <a:rPr lang="en-US" dirty="0" err="1"/>
              <a:t>r.content</a:t>
            </a:r>
            <a:r>
              <a:rPr lang="en-US" dirty="0"/>
              <a:t>, "</a:t>
            </a:r>
            <a:r>
              <a:rPr lang="en-US" dirty="0" err="1"/>
              <a:t>lxml</a:t>
            </a:r>
            <a:r>
              <a:rPr lang="en-US" dirty="0"/>
              <a:t>") 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soup.find</a:t>
            </a:r>
            <a:r>
              <a:rPr lang="en-US" dirty="0"/>
              <a:t>("table", class_ = ”</a:t>
            </a:r>
            <a:r>
              <a:rPr lang="en-US" dirty="0" err="1"/>
              <a:t>class_name</a:t>
            </a:r>
            <a:r>
              <a:rPr lang="en-US" dirty="0"/>
              <a:t>")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soup.find_all</a:t>
            </a:r>
            <a:r>
              <a:rPr lang="en-US" dirty="0"/>
              <a:t>("a") – returns list of tags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soup.prettify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66614D-9397-0B45-8239-14B7BB2CE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825625"/>
            <a:ext cx="32385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1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A287-8A09-F841-AFFC-8E6FED0F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7B1B7-E2C5-474A-8E73-BA7197403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Import re</a:t>
            </a:r>
          </a:p>
          <a:p>
            <a:pPr>
              <a:lnSpc>
                <a:spcPct val="150000"/>
              </a:lnSpc>
            </a:pPr>
            <a:r>
              <a:rPr lang="en-US" dirty="0"/>
              <a:t>Tutorial - </a:t>
            </a:r>
            <a:r>
              <a:rPr lang="en-US" dirty="0">
                <a:hlinkClick r:id="rId2"/>
              </a:rPr>
              <a:t>https://ryanstutorials.net/regular-expressions-tutorial/regular-expressions-basics.php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Regex 101 - </a:t>
            </a:r>
            <a:r>
              <a:rPr lang="en-US" dirty="0">
                <a:hlinkClick r:id="rId3"/>
              </a:rPr>
              <a:t>https://regex101.com/</a:t>
            </a:r>
            <a:endParaRPr lang="en-US" dirty="0"/>
          </a:p>
          <a:p>
            <a:endParaRPr lang="en-US" dirty="0"/>
          </a:p>
        </p:txBody>
      </p:sp>
      <p:pic>
        <p:nvPicPr>
          <p:cNvPr id="5122" name="Picture 2" descr="Image result for regex meme">
            <a:extLst>
              <a:ext uri="{FF2B5EF4-FFF2-40B4-BE49-F238E27FC236}">
                <a16:creationId xmlns:a16="http://schemas.microsoft.com/office/drawing/2014/main" id="{6A6CB431-DCC3-3447-9CC3-9767DF31F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146586" cy="379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13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78F90-1BF5-C94F-8006-E42128D0C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EDA</a:t>
            </a:r>
            <a:endParaRPr lang="en-US" dirty="0"/>
          </a:p>
        </p:txBody>
      </p:sp>
      <p:pic>
        <p:nvPicPr>
          <p:cNvPr id="1026" name="Picture 2" descr="Normal Distribution">
            <a:extLst>
              <a:ext uri="{FF2B5EF4-FFF2-40B4-BE49-F238E27FC236}">
                <a16:creationId xmlns:a16="http://schemas.microsoft.com/office/drawing/2014/main" id="{3A26055A-6D93-A148-AF25-3600167F49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2108994"/>
            <a:ext cx="8813800" cy="378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137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F2AB7-4604-204C-9589-B09F965B3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35E55-4434-9C43-8040-5CED3B468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8" name="Picture 10" descr="Image result for garbage in garbage out dilbert">
            <a:extLst>
              <a:ext uri="{FF2B5EF4-FFF2-40B4-BE49-F238E27FC236}">
                <a16:creationId xmlns:a16="http://schemas.microsoft.com/office/drawing/2014/main" id="{C462E4BC-6E47-AD4A-AE48-0A90C6140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" y="2045098"/>
            <a:ext cx="10021888" cy="391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099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F3E8-DA2E-B34B-A342-FB156650F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Literary digest 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D6B0B-8EE2-174A-A464-59118B0B7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1916, 1929, 1924, 1928, 1932 polls got it right</a:t>
            </a:r>
          </a:p>
          <a:p>
            <a:pPr>
              <a:lnSpc>
                <a:spcPct val="150000"/>
              </a:lnSpc>
            </a:pPr>
            <a:r>
              <a:rPr lang="en-US" dirty="0"/>
              <a:t>2.4 million people surveyed (largest poll in US history)</a:t>
            </a:r>
          </a:p>
          <a:p>
            <a:pPr>
              <a:lnSpc>
                <a:spcPct val="150000"/>
              </a:lnSpc>
            </a:pPr>
            <a:r>
              <a:rPr lang="en-US" dirty="0"/>
              <a:t>Landon 57%, Roosevelt 43%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Survey sent to subscribers and people with home phones</a:t>
            </a:r>
          </a:p>
          <a:p>
            <a:pPr>
              <a:lnSpc>
                <a:spcPct val="150000"/>
              </a:lnSpc>
            </a:pPr>
            <a:r>
              <a:rPr lang="en-US" dirty="0"/>
              <a:t>Less than 25% responded to the survey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A317A9-657F-EE41-AAA8-4EDD34197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51" y="1767681"/>
            <a:ext cx="8208962" cy="448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2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</TotalTime>
  <Words>156</Words>
  <Application>Microsoft Macintosh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Merge - recap</vt:lpstr>
      <vt:lpstr>Merge - recap</vt:lpstr>
      <vt:lpstr>Web scraping - recap</vt:lpstr>
      <vt:lpstr>Beautiful soup - recap</vt:lpstr>
      <vt:lpstr>REGEX </vt:lpstr>
      <vt:lpstr>EDA</vt:lpstr>
      <vt:lpstr>GIGO</vt:lpstr>
      <vt:lpstr>Literary digest poll</vt:lpstr>
      <vt:lpstr>Visualizations – data journalism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doron gurel</dc:creator>
  <cp:lastModifiedBy>doron gurel</cp:lastModifiedBy>
  <cp:revision>12</cp:revision>
  <dcterms:created xsi:type="dcterms:W3CDTF">2019-03-13T06:45:37Z</dcterms:created>
  <dcterms:modified xsi:type="dcterms:W3CDTF">2019-03-14T15:24:13Z</dcterms:modified>
</cp:coreProperties>
</file>