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5" r:id="rId5"/>
    <p:sldId id="260" r:id="rId6"/>
    <p:sldId id="261" r:id="rId7"/>
    <p:sldId id="262" r:id="rId8"/>
    <p:sldId id="257" r:id="rId9"/>
    <p:sldId id="258" r:id="rId10"/>
    <p:sldId id="271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76"/>
    <p:restoredTop sz="93317"/>
  </p:normalViewPr>
  <p:slideViewPr>
    <p:cSldViewPr snapToGrid="0" snapToObjects="1">
      <p:cViewPr varScale="1">
        <p:scale>
          <a:sx n="55" d="100"/>
          <a:sy n="55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038B-E100-9C41-9326-E4567E5A2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D9A7-C1D8-404B-B289-B098CF03A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83A3-536C-6A4F-B20C-949E809E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95F2-7593-0B49-8D03-CF0F1CD6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CD2E-9287-204E-8138-53D9B186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4632-249A-364E-AF5A-8D09BDEE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BB71B-5B26-C542-A0DF-F286EC284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C97E-15D3-4148-9D4C-8F9D1930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8C15-EEA9-3D49-AFE3-234B2647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5647-8E48-EA43-9DB8-32189443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B1D7B-0A23-1C4D-995E-1A432A061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01790-D1F1-9A44-AE5C-43845C02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2301-2879-974A-89C8-46E28BDF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F6BA-7B05-C847-8D59-781AB6EF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DA54-89A4-1A4C-864B-6A162F2A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2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8579-A353-AD45-B03B-6D854201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FCD5-FCCC-854B-8BE2-9873D869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C740-9991-8048-9839-686B73BF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54B96-577B-E249-A778-EB188992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1F6B-CEB2-8A4E-9C97-13E11E20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D580-8880-0249-962C-DD87A686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1D14E-EC27-3446-A604-CC39C5CB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D7A4-E7CF-6447-90A8-D15F005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B600-47D0-DB48-879D-B109C3FC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CBB2-2735-9247-B4E1-7570720E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589-CF7E-9644-9CBA-0191BBC9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918-3409-2849-99A3-9DD0D2CC1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CBD2A-DD74-C342-BCFB-390AB273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8F74-E4CA-B44A-83C3-2C051628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1514-5DC6-C047-B57C-FD8A82CA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0E322-DB77-4045-BAE5-4B921EB8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1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1F5D-77D0-C342-9FF7-DD81302A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9D69C-978F-D643-A8C1-6A4DD8C8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A2E5-0709-D141-B04A-0C20603E3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0F46-E1B4-FA45-9656-F108589D4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D05C7-1D40-7747-A076-FC630EC50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4126C-2A8A-B746-AD70-E17C0B7A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B1A4A-931C-A843-A97D-7CDB1164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84957-CA8C-1142-AD68-FEFDF925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2E96-2976-7943-AAC6-0AC9ACFB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7D2E4-44FE-E246-961E-BA407693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6A358-B80D-F34E-B5D5-767E03B5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CEFA-DC25-F947-A97A-36BECF9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74697-0352-DB47-AA25-2D77A6D1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D759-D216-F741-93F9-1B528345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5480-240C-9E4B-89C8-5564BBD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217F-08C6-BB43-B9F8-9F58CF1C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52ED-C6E5-E84A-907D-97381BCF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A516D-D93C-E64C-9305-E87FAB4F4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5725-20B0-B842-806D-B87760D5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C59CC-36B1-0E4A-BE5D-7FCF5EA1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C22FD-6FEA-1E44-9AEC-03A78BA3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CAD1-CCF3-AE40-8B35-D57C92F6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F9BD2-93F2-4049-9BB1-5A8176AC3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C195C-61EA-B14A-B372-E969F41B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C38D-C5E7-5543-B6F2-109FC9F0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A66A2-3224-A647-8ACF-D4FBE187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42B-0257-E743-B9BE-DD7E752A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3BB84-2757-F044-9663-D464BCAF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1492-6224-7942-BF4A-86A9C8AE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AD5A-CD05-5E40-83D9-A95611418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E8E0-8770-FD4B-A961-D0F7DFECC14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9589-C354-7346-AB8F-CC62EF021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B616-23B3-5B4E-B4B4-AB5ACCA4A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793F-FCE1-E24E-8182-2A0EDF03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onceptnet.io/posts/2017/how-to-make-a-racist-ai-without-really-try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F1CB-10D4-B64E-AA43-A5F8F3B70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9A24D-580C-ED48-9284-FF5F2EB7B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Image may contain: 2 people, people sitting and text">
            <a:extLst>
              <a:ext uri="{FF2B5EF4-FFF2-40B4-BE49-F238E27FC236}">
                <a16:creationId xmlns:a16="http://schemas.microsoft.com/office/drawing/2014/main" id="{C699482D-4A90-934E-BEB3-EDA21FCE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4450"/>
            <a:ext cx="10833100" cy="67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9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C6B95-EB2E-CD41-BF88-DF59A462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embeddings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10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2" descr="Image result for word2vec">
            <a:extLst>
              <a:ext uri="{FF2B5EF4-FFF2-40B4-BE49-F238E27FC236}">
                <a16:creationId xmlns:a16="http://schemas.microsoft.com/office/drawing/2014/main" id="{DE9F23F3-7751-A24D-81F8-CE300B7E5C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2" y="643467"/>
            <a:ext cx="990411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6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5" name="Picture 2" descr="Image result for word2vec">
            <a:extLst>
              <a:ext uri="{FF2B5EF4-FFF2-40B4-BE49-F238E27FC236}">
                <a16:creationId xmlns:a16="http://schemas.microsoft.com/office/drawing/2014/main" id="{2AA4E807-034F-E547-B188-3274038E0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485" y="643467"/>
            <a:ext cx="94910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68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2" descr="Image result for word2vec">
            <a:extLst>
              <a:ext uri="{FF2B5EF4-FFF2-40B4-BE49-F238E27FC236}">
                <a16:creationId xmlns:a16="http://schemas.microsoft.com/office/drawing/2014/main" id="{3D1DC557-6ADC-8D48-B19D-F6E280410E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357" y="643467"/>
            <a:ext cx="960528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61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2" descr="Image result for word2vec">
            <a:extLst>
              <a:ext uri="{FF2B5EF4-FFF2-40B4-BE49-F238E27FC236}">
                <a16:creationId xmlns:a16="http://schemas.microsoft.com/office/drawing/2014/main" id="{F322FD97-A906-0145-ACE0-178628064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7030" y="643467"/>
            <a:ext cx="747794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2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E2F3-F0EF-724E-807D-A95C34B0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Racist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8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E89E3-41BD-6B47-A8F5-1E71984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Hidden layer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 without bias</a:t>
            </a:r>
          </a:p>
        </p:txBody>
      </p:sp>
      <p:pic>
        <p:nvPicPr>
          <p:cNvPr id="9" name="Picture 6" descr="simple network">
            <a:extLst>
              <a:ext uri="{FF2B5EF4-FFF2-40B4-BE49-F238E27FC236}">
                <a16:creationId xmlns:a16="http://schemas.microsoft.com/office/drawing/2014/main" id="{AD204BBD-CD74-4A4D-98F5-74CF85D4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80" y="3740919"/>
            <a:ext cx="26797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etwork output, given different w0 weights">
            <a:extLst>
              <a:ext uri="{FF2B5EF4-FFF2-40B4-BE49-F238E27FC236}">
                <a16:creationId xmlns:a16="http://schemas.microsoft.com/office/drawing/2014/main" id="{290DD551-33FB-204A-A372-365BBB502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961041"/>
            <a:ext cx="6581224" cy="49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2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E89E3-41BD-6B47-A8F5-1E71984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Hidden layer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 with bias</a:t>
            </a:r>
          </a:p>
        </p:txBody>
      </p:sp>
      <p:pic>
        <p:nvPicPr>
          <p:cNvPr id="6" name="Picture 4" descr="network output, given different w1 weights">
            <a:extLst>
              <a:ext uri="{FF2B5EF4-FFF2-40B4-BE49-F238E27FC236}">
                <a16:creationId xmlns:a16="http://schemas.microsoft.com/office/drawing/2014/main" id="{3EFEA1AD-50C2-6446-8EDE-CE764F62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04528"/>
            <a:ext cx="6250769" cy="4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imple network with a bias">
            <a:extLst>
              <a:ext uri="{FF2B5EF4-FFF2-40B4-BE49-F238E27FC236}">
                <a16:creationId xmlns:a16="http://schemas.microsoft.com/office/drawing/2014/main" id="{397A0280-0BC2-0B4A-94B2-889D55B3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4" y="3198283"/>
            <a:ext cx="30226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5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E89E3-41BD-6B47-A8F5-1E71984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6DA8-7CFC-BA49-93A2-D2B03949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Name node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(backup node)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Data nodes</a:t>
            </a:r>
          </a:p>
        </p:txBody>
      </p:sp>
      <p:pic>
        <p:nvPicPr>
          <p:cNvPr id="3074" name="Picture 2" descr="Image result for hdfs">
            <a:extLst>
              <a:ext uri="{FF2B5EF4-FFF2-40B4-BE49-F238E27FC236}">
                <a16:creationId xmlns:a16="http://schemas.microsoft.com/office/drawing/2014/main" id="{EF458C37-24B4-754F-AEC8-EF1D4CDE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31153"/>
            <a:ext cx="6250769" cy="38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5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27646-AF4E-7C45-8DAE-D00291D8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AB8D-9FA0-C54A-A171-852A4A86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layer over </a:t>
            </a:r>
            <a:r>
              <a:rPr lang="en-US" sz="2000" dirty="0" err="1">
                <a:solidFill>
                  <a:schemeClr val="bg1"/>
                </a:solidFill>
              </a:rPr>
              <a:t>hdfs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Mining of massive datasets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Image result for map reduce">
            <a:extLst>
              <a:ext uri="{FF2B5EF4-FFF2-40B4-BE49-F238E27FC236}">
                <a16:creationId xmlns:a16="http://schemas.microsoft.com/office/drawing/2014/main" id="{48F88107-3DD8-8241-9A70-7B646E38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09194"/>
            <a:ext cx="6250769" cy="44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02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6E543-A49D-514D-9477-371C5841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EC7F-9A74-314F-AD76-E95994486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Map reduce 2004-2009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Spark 2009-2014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memory = fast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memory = expensive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81B02-AFE3-2E49-AA3F-FCCA2274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70186"/>
            <a:ext cx="6250769" cy="41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0C659-5071-3143-AA19-2EEE2FEF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Spark vs sklearn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ws s3 logo">
            <a:extLst>
              <a:ext uri="{FF2B5EF4-FFF2-40B4-BE49-F238E27FC236}">
                <a16:creationId xmlns:a16="http://schemas.microsoft.com/office/drawing/2014/main" id="{BC9AEBBF-341F-E241-A35B-060D9906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59" y="1023424"/>
            <a:ext cx="2648371" cy="25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C84D5-8601-5342-8508-285592CA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Managed services</a:t>
            </a:r>
          </a:p>
        </p:txBody>
      </p:sp>
      <p:pic>
        <p:nvPicPr>
          <p:cNvPr id="1032" name="Picture 8" descr="Image result for aws ec2 logo">
            <a:extLst>
              <a:ext uri="{FF2B5EF4-FFF2-40B4-BE49-F238E27FC236}">
                <a16:creationId xmlns:a16="http://schemas.microsoft.com/office/drawing/2014/main" id="{89757134-8E42-B745-9F9C-95FD710E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1" y="1545276"/>
            <a:ext cx="2659472" cy="15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ws athena logo">
            <a:extLst>
              <a:ext uri="{FF2B5EF4-FFF2-40B4-BE49-F238E27FC236}">
                <a16:creationId xmlns:a16="http://schemas.microsoft.com/office/drawing/2014/main" id="{C0D83DB8-03A9-F344-BB91-DE2A9B85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143" y="692722"/>
            <a:ext cx="2646677" cy="32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aws redshift logo">
            <a:extLst>
              <a:ext uri="{FF2B5EF4-FFF2-40B4-BE49-F238E27FC236}">
                <a16:creationId xmlns:a16="http://schemas.microsoft.com/office/drawing/2014/main" id="{AAE07698-DD6A-F445-B706-8635754F3F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5269" y="1482856"/>
            <a:ext cx="2648372" cy="16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6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58DC3-9349-9E41-9B42-29BBE4FC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SQL vs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6BDC-4453-A44D-A96C-60114C8A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4EB246"/>
                </a:solidFill>
              </a:rPr>
              <a:t>Relational vs documents</a:t>
            </a:r>
          </a:p>
        </p:txBody>
      </p:sp>
      <p:pic>
        <p:nvPicPr>
          <p:cNvPr id="2052" name="Picture 4" descr="Image result for sql">
            <a:extLst>
              <a:ext uri="{FF2B5EF4-FFF2-40B4-BE49-F238E27FC236}">
                <a16:creationId xmlns:a16="http://schemas.microsoft.com/office/drawing/2014/main" id="{4B97DF29-564D-9C49-9360-2547D7D65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288" y="1170915"/>
            <a:ext cx="5455917" cy="25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mongodb logo">
            <a:extLst>
              <a:ext uri="{FF2B5EF4-FFF2-40B4-BE49-F238E27FC236}">
                <a16:creationId xmlns:a16="http://schemas.microsoft.com/office/drawing/2014/main" id="{47E52863-D60B-D34A-B542-ED13B8EA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0944" y="689358"/>
            <a:ext cx="5455917" cy="33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8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52</Words>
  <Application>Microsoft Macintosh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Hidden layer  without bias</vt:lpstr>
      <vt:lpstr>Hidden layer  with bias</vt:lpstr>
      <vt:lpstr>HDFS</vt:lpstr>
      <vt:lpstr>MapReduce</vt:lpstr>
      <vt:lpstr>spark</vt:lpstr>
      <vt:lpstr>Spark vs sklearn</vt:lpstr>
      <vt:lpstr>Managed services</vt:lpstr>
      <vt:lpstr>SQL vs NoSQL</vt:lpstr>
      <vt:lpstr>Word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gurel</dc:creator>
  <cp:lastModifiedBy>doron gurel</cp:lastModifiedBy>
  <cp:revision>5</cp:revision>
  <dcterms:created xsi:type="dcterms:W3CDTF">2019-06-05T09:39:01Z</dcterms:created>
  <dcterms:modified xsi:type="dcterms:W3CDTF">2019-06-06T06:56:18Z</dcterms:modified>
</cp:coreProperties>
</file>