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34C9-840A-D842-A795-35D6E9E6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0B3D8-4B28-314A-9835-E800476DA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40368-53BD-4541-986D-EE8944AA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494A-E5F5-6D40-BBCB-632C68BC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D4C3-733F-D94E-94AC-94B4000F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2448-33E4-1148-8C14-395E0330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164D-2878-994F-8C32-048D2A1A5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08DE-1319-0E4A-9B44-BCC29E3B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DD46-8E3B-F84A-8E73-B4261748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DC26-5FF8-2042-B0C5-C9FB4853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7FB47-863B-C441-B6D7-2F5145F4D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440BC-EE80-B044-A630-33F2DEA7A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5356-E233-3042-8DF6-8D995F73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258A9-8160-9049-BABE-0966397B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ABB0-6BB6-7648-A3C0-5B5D7813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1F82-D849-A948-9456-8A46D5CB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8D18-B8BC-D64E-BDF3-AC5FD2EC6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31D6-E329-9B45-A1D6-A57BD493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970F-2080-9D40-A213-0E17AF52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BC75-F117-9342-BD71-8ADCD57E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E652-9230-7A48-935A-B267E9A2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224D2-EAA2-3A4E-BF06-B3AEB9C7D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9ED0-CC3B-9348-AA83-810F3302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42D5-48FD-F042-9E22-13F87D09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9AAB-A222-1B49-A61E-65E04BB4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4A33-B05D-6745-90CB-08038FC7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E6EF-745B-1645-A680-A38DACE1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A69E-0C1B-FA4D-B9EF-C469058F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423F5-23F8-6648-AE13-7B2FDBC5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B7C3F-D2AF-EF4E-8232-3E095496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306F0-723B-664D-8CC6-10B7C104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16E5-8CD7-7A48-BD43-E16431B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6ABD1-2AD9-5046-B35E-2AA6B139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2946B-0AC2-FD4B-B853-86005757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56627-A9CE-BD4C-8537-D67F0FD4C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E9F13-10FA-1F48-939F-735A3A605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5EB29-69B6-F042-A651-F017F216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ED850-C1F6-DB46-AAFA-EC26702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A156C-33DA-C54B-A037-C30D9502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4214-A273-AB43-A771-27374A87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F4BE9-6EEA-5242-9583-2082BDC6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DF9CA-F437-C745-ACF8-D2FB9545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EB926-BADF-9E40-A253-CE719B95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E7C30-E80A-1E4C-8E15-21657E59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536-A87B-7D4E-BB46-BBEF3D7B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5ABA-D44F-2A4A-A3A7-36831846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11F9-B3D0-424C-B064-FBBF5743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B751-2216-F249-9D7D-4DC62745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9CB22-96C4-4E42-95B6-8499B18A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30BB5-B399-0847-81A5-1804DFD7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CD38-3AC9-4440-9E14-5B1A0CD5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B6D7D-5426-5846-87F5-9863533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3D2-318A-714D-AD60-4F7DD2B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6836F-5986-E443-A0FB-96A3443D5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AFC94-A6FC-EC46-8805-713DAF2E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5E9DD-FAB0-6948-BC57-8BC1ADB3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62B79-F245-CE46-9BAE-2BBE869A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B11F9-3FA7-C348-87A0-34CA39A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2C37B-C50A-2A48-9A4E-E1B97DAB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9DAA1-677F-114B-AB4A-64917147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1577-097C-5A44-ADE8-EEB5009B6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C291-1C6A-314E-A559-DBA93F72B0B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BA23-1578-1940-8108-329D326D4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5A14-6931-A647-AB11-8A0CF3164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4AA2-A27F-294E-A2B7-3E989228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queeze-and-excitation-networks-9ef5e71eacd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towardsdatascience.com/a-comprehensive-guide-to-convolutional-neural-networks-the-eli5-way-3bd2b1164a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0273-ADC3-B149-A335-7D50EB844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6C79B-38F6-EF4D-B952-66F1B8FF7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0CE-F422-4441-BFAB-2BD24DB3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907E-8EE8-5D44-A713-6EDC44AE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  <a:p>
            <a:pPr lvl="1"/>
            <a:r>
              <a:rPr lang="en-US" dirty="0" err="1"/>
              <a:t>Imagenet</a:t>
            </a:r>
            <a:r>
              <a:rPr lang="en-US" dirty="0"/>
              <a:t> story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endParaRPr lang="en-US" dirty="0"/>
          </a:p>
          <a:p>
            <a:r>
              <a:rPr lang="en-US" dirty="0" err="1"/>
              <a:t>Rnn</a:t>
            </a:r>
            <a:r>
              <a:rPr lang="en-US" dirty="0"/>
              <a:t> + </a:t>
            </a:r>
            <a:r>
              <a:rPr lang="en-US" dirty="0" err="1"/>
              <a:t>lstm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Deepfakes</a:t>
            </a:r>
            <a:r>
              <a:rPr lang="en-US" dirty="0"/>
              <a:t>(?) style transfer (?) GAN (?)</a:t>
            </a:r>
          </a:p>
          <a:p>
            <a:r>
              <a:rPr lang="en-US" dirty="0"/>
              <a:t>Adversarial examples (?)</a:t>
            </a:r>
          </a:p>
          <a:p>
            <a:r>
              <a:rPr lang="en-US" dirty="0" err="1"/>
              <a:t>Beeing</a:t>
            </a:r>
            <a:r>
              <a:rPr lang="en-US" dirty="0"/>
              <a:t> skeptical with research</a:t>
            </a:r>
          </a:p>
        </p:txBody>
      </p:sp>
    </p:spTree>
    <p:extLst>
      <p:ext uri="{BB962C8B-B14F-4D97-AF65-F5344CB8AC3E}">
        <p14:creationId xmlns:p14="http://schemas.microsoft.com/office/powerpoint/2010/main" val="248871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LSVRC 2010 - 2018">
            <a:extLst>
              <a:ext uri="{FF2B5EF4-FFF2-40B4-BE49-F238E27FC236}">
                <a16:creationId xmlns:a16="http://schemas.microsoft.com/office/drawing/2014/main" id="{85B537B3-42BA-414B-A8B0-FAB3F7E7E9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02623"/>
            <a:ext cx="10905066" cy="485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F4242-E3BC-1C4F-90BC-81A59A88EF54}"/>
              </a:ext>
            </a:extLst>
          </p:cNvPr>
          <p:cNvSpPr txBox="1"/>
          <p:nvPr/>
        </p:nvSpPr>
        <p:spPr>
          <a:xfrm>
            <a:off x="842963" y="5957888"/>
            <a:ext cx="23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What are </a:t>
            </a:r>
            <a:r>
              <a:rPr lang="en-US" dirty="0" err="1">
                <a:hlinkClick r:id="rId3"/>
              </a:rPr>
              <a:t>SENets</a:t>
            </a:r>
            <a:r>
              <a:rPr lang="en-US" dirty="0">
                <a:hlinkClick r:id="rId3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D0812-93D4-F54C-81E6-BD6E1F1E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EE64-239A-F74F-BC2E-885389F1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Until now: Flatten image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Why not?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cdn-images-1.medium.com/max/600/1*GLQjM9k0gZ14nYF0XmkRWQ.png">
            <a:extLst>
              <a:ext uri="{FF2B5EF4-FFF2-40B4-BE49-F238E27FC236}">
                <a16:creationId xmlns:a16="http://schemas.microsoft.com/office/drawing/2014/main" id="{8EAB3E54-5BE8-9E42-A455-CCFA77D3D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2" y="1200150"/>
            <a:ext cx="5397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4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D0812-93D4-F54C-81E6-BD6E1F1E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EE64-239A-F74F-BC2E-885389F1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kernels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cdn-images-1.medium.com/max/600/1*GcI7G-JLAQiEoCON7xFbhg.gif">
            <a:extLst>
              <a:ext uri="{FF2B5EF4-FFF2-40B4-BE49-F238E27FC236}">
                <a16:creationId xmlns:a16="http://schemas.microsoft.com/office/drawing/2014/main" id="{4EFA5324-8ED2-8D44-BCCF-2D44949C4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990600"/>
            <a:ext cx="6680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7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D0812-93D4-F54C-81E6-BD6E1F1E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EE64-239A-F74F-BC2E-885389F1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“stride”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padding</a:t>
            </a:r>
          </a:p>
        </p:txBody>
      </p:sp>
      <p:pic>
        <p:nvPicPr>
          <p:cNvPr id="2050" name="Picture 2" descr="https://cdn-images-1.medium.com/max/600/1*1VJDP6qDY9-ExTuQVEOlVg.gif">
            <a:extLst>
              <a:ext uri="{FF2B5EF4-FFF2-40B4-BE49-F238E27FC236}">
                <a16:creationId xmlns:a16="http://schemas.microsoft.com/office/drawing/2014/main" id="{15780EC8-ACDB-B842-8D49-30D947A2F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8648" y="643467"/>
            <a:ext cx="5608998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5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D0812-93D4-F54C-81E6-BD6E1F1E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EE64-239A-F74F-BC2E-885389F1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pooling</a:t>
            </a:r>
          </a:p>
        </p:txBody>
      </p:sp>
      <p:pic>
        <p:nvPicPr>
          <p:cNvPr id="5122" name="Picture 2" descr="https://cdn-images-1.medium.com/max/600/1*uoWYsCV5vBU8SHFPAPao-w.gif">
            <a:extLst>
              <a:ext uri="{FF2B5EF4-FFF2-40B4-BE49-F238E27FC236}">
                <a16:creationId xmlns:a16="http://schemas.microsoft.com/office/drawing/2014/main" id="{A1D3C6B3-7A01-7547-98BB-C47467AF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854200"/>
            <a:ext cx="50292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6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D0812-93D4-F54C-81E6-BD6E1F1E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EE64-239A-F74F-BC2E-885389F1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Pooling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https://towardsdatascience.com</a:t>
            </a:r>
            <a:r>
              <a:rPr lang="en-US" sz="2000">
                <a:solidFill>
                  <a:schemeClr val="bg1"/>
                </a:solidFill>
                <a:hlinkClick r:id="rId2"/>
              </a:rPr>
              <a:t>/a-comprehensive-guide-to-convolutional-neural-networks-the-eli5-way-3bd2b1164a53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cdn-images-1.medium.com/max/600/1*KQIEqhxzICU7thjaQBfPBQ.png">
            <a:extLst>
              <a:ext uri="{FF2B5EF4-FFF2-40B4-BE49-F238E27FC236}">
                <a16:creationId xmlns:a16="http://schemas.microsoft.com/office/drawing/2014/main" id="{8E6CC96C-DE64-8943-9B15-3E40CEF9F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08" y="714904"/>
            <a:ext cx="75692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2D8E95-EB78-0843-90C2-7638172A1E08}"/>
              </a:ext>
            </a:extLst>
          </p:cNvPr>
          <p:cNvSpPr txBox="1"/>
          <p:nvPr/>
        </p:nvSpPr>
        <p:spPr>
          <a:xfrm>
            <a:off x="1985963" y="37433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7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77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Convolutional Neural Network (CNN)</vt:lpstr>
      <vt:lpstr>Convolutional Neural Network (CNN)</vt:lpstr>
      <vt:lpstr>Convolutional Neural Network (CNN)</vt:lpstr>
      <vt:lpstr>Convolutional Neural Network (CNN)</vt:lpstr>
      <vt:lpstr>Convolutional Neural Network (CNN)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gurel</dc:creator>
  <cp:lastModifiedBy>doron gurel</cp:lastModifiedBy>
  <cp:revision>2</cp:revision>
  <dcterms:created xsi:type="dcterms:W3CDTF">2019-05-26T17:02:53Z</dcterms:created>
  <dcterms:modified xsi:type="dcterms:W3CDTF">2019-05-26T17:23:30Z</dcterms:modified>
</cp:coreProperties>
</file>