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2838"/>
  </p:normalViewPr>
  <p:slideViewPr>
    <p:cSldViewPr snapToGrid="0" snapToObjects="1">
      <p:cViewPr varScale="1">
        <p:scale>
          <a:sx n="34" d="100"/>
          <a:sy n="3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14BB-2E8D-8145-BAF1-2F60971DECDB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B324B-CD19-C348-935F-5F1B3348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##survivors bias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"images/</a:t>
            </a:r>
            <a:r>
              <a:rPr lang="en-US" dirty="0" err="1"/>
              <a:t>survivors_bias.png</a:t>
            </a:r>
            <a:r>
              <a:rPr lang="en-US" dirty="0"/>
              <a:t>"&gt;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B324B-CD19-C348-935F-5F1B33482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2A8D-8A88-3C44-B592-6ACC1AB2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429DE-F02E-974B-B5E9-1EB4AEC32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B56A-9E6E-4D4C-A73D-528B73B1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EE10-1347-0349-A9E2-BE9B833F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A5D3-DF83-1948-AD65-4AF9C755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7A59-FB3B-E443-9FBA-0913847A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BDC2C-9DD0-2742-B0B5-2CD39FE87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E3ED-1AD6-0E47-A479-17C7B1E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471A-935C-0642-9DE2-7E8779D3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C084-1AA2-2A4B-B6CF-7362DC56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87119-5C1B-EF41-A161-F85A5A86E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5B0D-374B-0543-BC67-62298136D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0F01-5136-E840-944D-2A685ED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C7C3-A1DC-114D-8868-01E8DEC8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5744-E7C8-6649-93DA-B49C6D8B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EFD5-EC0A-6848-AFC0-49677295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8B10-57D0-7846-B7BA-54F220C7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F78C-BE5D-5B49-BCC2-C9D68488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018E-E5F1-4440-AFBF-04703CD3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4F75-D402-2B42-9CBF-981112B1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D382-179D-6B4C-A50B-B4B3DDBB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B97C-B052-0D46-8532-9A2F4A2B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4E6A-5F2F-4F44-88CA-EA978E27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0A42-43EC-AD4C-AFAB-0CD39F7F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E5D2-7DD5-9141-A1F7-4047A587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77D2-4980-9C49-A302-B3FD9E84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DCC9-E12A-5C4E-BE44-6BF0A45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00F7-D3BD-D547-8BB0-4F502E41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85C7-7F8A-6A43-8FA7-77B3AF63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0318B-30F3-0547-879F-344EC955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67614-50D9-BA41-9B89-2F708443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EAC9-EB9F-0D42-8849-493543B7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B05F-A132-FB45-ACE5-E3EDF62C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5E678-114D-E341-B616-533956C9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59AC8-A111-DE40-B235-344E53584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1975B-0FE7-964B-B250-85E740615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D1F97-8460-A44D-A126-35A876C7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A9A71-0E51-144C-A0A4-82BD4F32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B0CBF-28BB-6B48-97B6-957D383D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21B6-EAD2-F749-A080-0B4A99D0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B6692-048A-424F-8323-2C7A11CA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D87DE-24F8-2A4E-852B-AB0CD225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88C8F-E10F-3A4D-9BBB-7814A659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7643C-B0EB-AC42-AB5C-29E35CB0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8F3BE-4DF2-F843-821B-7E4EDE29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DA50F-CBE6-724D-AFE1-881071F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4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2C4E-7FBD-6547-B53B-1652EBF9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57F3-FC2B-2F4D-B178-87C879CB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99411-D5FF-C64B-A161-6CB41FFD1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6703-9777-A04A-9E4C-2E301E5E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8F79A-1C81-BB4E-9564-01F556B4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C6F6-DC55-AA44-A5EE-076E107A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1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3DED-A92A-E145-92E3-BD648D5B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2C646-1EF4-8C45-9FDB-DEC550057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68D3E-EB34-C54C-ACDE-223D3221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79ABD-DFF1-6349-B6A3-B6D28ED2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A4F72-EE91-FE43-8753-E46408CF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E9C6B-F13C-E244-8CC5-9CD72E2D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47930-FE6A-E746-9095-A525E47F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FF0B4-0B2E-D14E-8A7F-BB7A97E0E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1054-FE51-7540-A703-9CFA0D7F2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FE8F-678B-D54A-8305-CFAAD9A5330A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45C9-33B9-264D-9139-A49F47E2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E01E-E404-1744-97F7-0E8DC7A08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4A9D4-406F-E94F-B5D6-66C381D3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402E-A178-CB4F-BDC5-FAAD7B30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15C8-26A8-ED40-AF65-829162F7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survivor bias">
            <a:extLst>
              <a:ext uri="{FF2B5EF4-FFF2-40B4-BE49-F238E27FC236}">
                <a16:creationId xmlns:a16="http://schemas.microsoft.com/office/drawing/2014/main" id="{70DA57DE-D504-7F47-8C41-9C007CBC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22" y="105987"/>
            <a:ext cx="9057578" cy="67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3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D4E2-8319-9B4A-A2CF-AFBCB37FF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68479-CAB3-D845-B93F-B9286F872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urvivor bias">
            <a:extLst>
              <a:ext uri="{FF2B5EF4-FFF2-40B4-BE49-F238E27FC236}">
                <a16:creationId xmlns:a16="http://schemas.microsoft.com/office/drawing/2014/main" id="{ABDC39FB-673E-6947-B6E7-79E4F49F7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425450"/>
            <a:ext cx="4025900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8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doron gurel</dc:creator>
  <cp:lastModifiedBy>doron gurel</cp:lastModifiedBy>
  <cp:revision>1</cp:revision>
  <dcterms:created xsi:type="dcterms:W3CDTF">2019-03-20T11:25:17Z</dcterms:created>
  <dcterms:modified xsi:type="dcterms:W3CDTF">2019-03-20T11:29:41Z</dcterms:modified>
</cp:coreProperties>
</file>