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21455"/>
              </p:ext>
            </p:extLst>
          </p:nvPr>
        </p:nvGraphicFramePr>
        <p:xfrm>
          <a:off x="304800" y="1057275"/>
          <a:ext cx="2943226" cy="20574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going well so far.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end development is mostly finished.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am a little bit behind on the front end development but the work should not take too long to catch back up.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add some minor tweaks to the front end.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 to work on backend things.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8946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03/20/2019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5565"/>
              </p:ext>
            </p:extLst>
          </p:nvPr>
        </p:nvGraphicFramePr>
        <p:xfrm>
          <a:off x="332294" y="3015215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8778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 front end coding on the connect page.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Started front end work on the admin pages.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Learning Backend information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2855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</a:t>
                      </a: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(03/27/2019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front end development on admin pages.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building backend.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1502"/>
              </p:ext>
            </p:extLst>
          </p:nvPr>
        </p:nvGraphicFramePr>
        <p:xfrm>
          <a:off x="3352800" y="3505199"/>
          <a:ext cx="5715002" cy="12668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828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Backend Functionality could be a potential threat to the project.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I’m trying to learn backend stuff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490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726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56096" y="389518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703298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56095" y="408545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749" y="48069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18135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17748" y="517062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275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76</cp:revision>
  <dcterms:created xsi:type="dcterms:W3CDTF">2018-09-13T18:13:57Z</dcterms:created>
  <dcterms:modified xsi:type="dcterms:W3CDTF">2019-03-20T22:42:54Z</dcterms:modified>
</cp:coreProperties>
</file>