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01821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going well so far.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end development is halfway through.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add some minor tweaks to the front end.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0072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03/06/2019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90102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3861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 front end coding on the search page.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71878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Building the Front end of the Connect page.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62554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Backend Functionality could be a potential threat to the project.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I’m trying to learn backend stuff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Mobile Friendly Issues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mobile first development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490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726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56096" y="389518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703298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7757" y="40847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749" y="48069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18135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17748" y="517062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242</Words>
  <Application>Microsoft Office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73</cp:revision>
  <dcterms:created xsi:type="dcterms:W3CDTF">2018-09-13T18:13:57Z</dcterms:created>
  <dcterms:modified xsi:type="dcterms:W3CDTF">2019-03-06T23:27:22Z</dcterms:modified>
</cp:coreProperties>
</file>