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9" r:id="rId7"/>
    <p:sldId id="260" r:id="rId8"/>
    <p:sldId id="264" r:id="rId9"/>
    <p:sldId id="263" r:id="rId10"/>
    <p:sldId id="262"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p:normalViewPr>
  <p:slideViewPr>
    <p:cSldViewPr snapToGrid="0">
      <p:cViewPr varScale="1">
        <p:scale>
          <a:sx n="116" d="100"/>
          <a:sy n="116" d="100"/>
        </p:scale>
        <p:origin x="1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8C9F-79BD-498F-A7C9-DB840472B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260D53-DDC6-4766-854C-E08E8B9C1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A367C-463F-40E0-AA22-3526C78F95A2}"/>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5" name="Footer Placeholder 4">
            <a:extLst>
              <a:ext uri="{FF2B5EF4-FFF2-40B4-BE49-F238E27FC236}">
                <a16:creationId xmlns:a16="http://schemas.microsoft.com/office/drawing/2014/main" id="{29DE692D-1C97-4E5C-944D-B7D788AF3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E010B-FBBB-4D74-B9A8-F9626DB91507}"/>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121288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1A22-CCB4-4383-B3B5-C87A0F11B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DCCF1C-EDD9-448C-A0AB-0CC166F6EE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00C7C-8B36-4B73-8DAE-78EBE4EB1E6D}"/>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5" name="Footer Placeholder 4">
            <a:extLst>
              <a:ext uri="{FF2B5EF4-FFF2-40B4-BE49-F238E27FC236}">
                <a16:creationId xmlns:a16="http://schemas.microsoft.com/office/drawing/2014/main" id="{96DB8FF9-3249-4C06-864D-F9AAFD14F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4CCB3-07B7-4F3B-B0E6-741697230368}"/>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199295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C96DB-0949-49CB-9753-B12FE93A9A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375F3-6740-4609-9682-66A993C907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43FFC-7B35-45EF-9A2F-E512FC374760}"/>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5" name="Footer Placeholder 4">
            <a:extLst>
              <a:ext uri="{FF2B5EF4-FFF2-40B4-BE49-F238E27FC236}">
                <a16:creationId xmlns:a16="http://schemas.microsoft.com/office/drawing/2014/main" id="{E6DFE9D4-A2A6-4831-8DB5-E545842AD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44720-CD48-462C-9DE6-AE452F45BC3B}"/>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195892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5C7B-445B-43FA-B34A-240AF31439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077B2-1B0E-4998-8876-D17D1E1B2E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E3A09-4C55-41C0-B8A1-4A80B92126F1}"/>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5" name="Footer Placeholder 4">
            <a:extLst>
              <a:ext uri="{FF2B5EF4-FFF2-40B4-BE49-F238E27FC236}">
                <a16:creationId xmlns:a16="http://schemas.microsoft.com/office/drawing/2014/main" id="{099C06D4-0653-484B-AE87-9C449D5EC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E888A-22AA-4F05-93DA-F731CF5055F8}"/>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294804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DA43-4D78-4AF6-88D2-9490A0F3FB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C3EC3-90D6-4E61-854B-6B748879FD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DCF4C9-416E-4637-B472-A7C5AB260D59}"/>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5" name="Footer Placeholder 4">
            <a:extLst>
              <a:ext uri="{FF2B5EF4-FFF2-40B4-BE49-F238E27FC236}">
                <a16:creationId xmlns:a16="http://schemas.microsoft.com/office/drawing/2014/main" id="{4A4A5368-D891-4E85-ACEE-B90BAE6D1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530EA-F2E4-4671-8776-D29558251694}"/>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310734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6731-6F86-49FB-B3D6-64A53D7A5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40AC1-D1FA-4C51-AA56-4837E056B3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2C4429-12A4-4CF1-8825-D078D6CFE3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50153-922B-49CE-BE55-6CBD62D98D6F}"/>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6" name="Footer Placeholder 5">
            <a:extLst>
              <a:ext uri="{FF2B5EF4-FFF2-40B4-BE49-F238E27FC236}">
                <a16:creationId xmlns:a16="http://schemas.microsoft.com/office/drawing/2014/main" id="{4BD72E65-0C43-4DC8-A9A3-013B97CC0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BFA00-4E05-4150-8103-1D7EE5D6F655}"/>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34344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48BA-D27E-4AA4-8C07-038F66A214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FE6D1-BDAD-4584-B84C-2FADBF3F5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D3D669-D2B4-443B-B250-355E41C256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B914C7-C0A8-4289-A322-B815D78045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BB86B5-66DF-4401-9AA3-0460D3FC6B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3DFF9F-B818-4FAD-83FA-30F8E35A2EF4}"/>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8" name="Footer Placeholder 7">
            <a:extLst>
              <a:ext uri="{FF2B5EF4-FFF2-40B4-BE49-F238E27FC236}">
                <a16:creationId xmlns:a16="http://schemas.microsoft.com/office/drawing/2014/main" id="{A82DA22F-E744-42BC-8E52-3B74F87931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3DE89-8F3B-41EC-9018-90D3603C155B}"/>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79990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A976-EA7C-4FFC-A9D8-D25F037504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695DE7-A5C1-4B2F-9901-CD9019E98F98}"/>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4" name="Footer Placeholder 3">
            <a:extLst>
              <a:ext uri="{FF2B5EF4-FFF2-40B4-BE49-F238E27FC236}">
                <a16:creationId xmlns:a16="http://schemas.microsoft.com/office/drawing/2014/main" id="{B7ECF915-062D-467B-8322-8CAD22CA42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F8AA7F-3B30-450F-BDEB-183CDD782038}"/>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55759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ABFED-C47F-4A2B-8197-D6296F365D3C}"/>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3" name="Footer Placeholder 2">
            <a:extLst>
              <a:ext uri="{FF2B5EF4-FFF2-40B4-BE49-F238E27FC236}">
                <a16:creationId xmlns:a16="http://schemas.microsoft.com/office/drawing/2014/main" id="{8B710569-E4BA-42B8-8C7B-C9AD0E42B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8A9A10-3008-4308-8C4C-49EBD7B22F5C}"/>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210018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1792-E170-46AE-9DD7-F8FB91449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4E1071-DF52-4305-A8A0-E420078C0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1E9AB4-C50B-4D6E-A64E-FE39CA9D9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DA40EC-F9C6-433D-A37A-42F0EAAB4E2D}"/>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6" name="Footer Placeholder 5">
            <a:extLst>
              <a:ext uri="{FF2B5EF4-FFF2-40B4-BE49-F238E27FC236}">
                <a16:creationId xmlns:a16="http://schemas.microsoft.com/office/drawing/2014/main" id="{02158C23-ADE9-4494-ACA7-A4A1F9912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94AC1-4917-4B14-BE7D-6394B6C8169A}"/>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275367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656B-6672-4C47-B3A3-9DD913D2A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3742D5-D978-4AC8-8BE7-1EBB170DAF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B295C8-FEBF-4803-AEBA-B6EFE1D7A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B410E4-BEE9-41D7-B673-002CA4185938}"/>
              </a:ext>
            </a:extLst>
          </p:cNvPr>
          <p:cNvSpPr>
            <a:spLocks noGrp="1"/>
          </p:cNvSpPr>
          <p:nvPr>
            <p:ph type="dt" sz="half" idx="10"/>
          </p:nvPr>
        </p:nvSpPr>
        <p:spPr/>
        <p:txBody>
          <a:bodyPr/>
          <a:lstStyle/>
          <a:p>
            <a:fld id="{EDFCE19D-771B-4470-9D86-6FB775424D55}" type="datetimeFigureOut">
              <a:rPr lang="en-US" smtClean="0"/>
              <a:t>2/20/2019</a:t>
            </a:fld>
            <a:endParaRPr lang="en-US"/>
          </a:p>
        </p:txBody>
      </p:sp>
      <p:sp>
        <p:nvSpPr>
          <p:cNvPr id="6" name="Footer Placeholder 5">
            <a:extLst>
              <a:ext uri="{FF2B5EF4-FFF2-40B4-BE49-F238E27FC236}">
                <a16:creationId xmlns:a16="http://schemas.microsoft.com/office/drawing/2014/main" id="{19BB8E05-A1B5-4C13-940A-ABA2780C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4C80E-7F44-401C-BB9C-15BBC7059007}"/>
              </a:ext>
            </a:extLst>
          </p:cNvPr>
          <p:cNvSpPr>
            <a:spLocks noGrp="1"/>
          </p:cNvSpPr>
          <p:nvPr>
            <p:ph type="sldNum" sz="quarter" idx="12"/>
          </p:nvPr>
        </p:nvSpPr>
        <p:spPr/>
        <p:txBody>
          <a:bodyPr/>
          <a:lstStyle/>
          <a:p>
            <a:fld id="{33D3D7B2-04DE-4986-89E3-96CDD103F615}" type="slidenum">
              <a:rPr lang="en-US" smtClean="0"/>
              <a:t>‹#›</a:t>
            </a:fld>
            <a:endParaRPr lang="en-US"/>
          </a:p>
        </p:txBody>
      </p:sp>
    </p:spTree>
    <p:extLst>
      <p:ext uri="{BB962C8B-B14F-4D97-AF65-F5344CB8AC3E}">
        <p14:creationId xmlns:p14="http://schemas.microsoft.com/office/powerpoint/2010/main" val="161464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2987C-F8E1-41F4-B6CA-EEF6FAF13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0753EC-2990-4941-B099-B7EDEFA122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1FA02-8868-4533-A1B8-361D68038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CE19D-771B-4470-9D86-6FB775424D55}" type="datetimeFigureOut">
              <a:rPr lang="en-US" smtClean="0"/>
              <a:t>2/20/2019</a:t>
            </a:fld>
            <a:endParaRPr lang="en-US"/>
          </a:p>
        </p:txBody>
      </p:sp>
      <p:sp>
        <p:nvSpPr>
          <p:cNvPr id="5" name="Footer Placeholder 4">
            <a:extLst>
              <a:ext uri="{FF2B5EF4-FFF2-40B4-BE49-F238E27FC236}">
                <a16:creationId xmlns:a16="http://schemas.microsoft.com/office/drawing/2014/main" id="{21B7E787-0B2F-47E3-848B-8592F8135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28B30B-10DD-4BFB-AFB3-93FD5AB14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3D7B2-04DE-4986-89E3-96CDD103F615}" type="slidenum">
              <a:rPr lang="en-US" smtClean="0"/>
              <a:t>‹#›</a:t>
            </a:fld>
            <a:endParaRPr lang="en-US"/>
          </a:p>
        </p:txBody>
      </p:sp>
    </p:spTree>
    <p:extLst>
      <p:ext uri="{BB962C8B-B14F-4D97-AF65-F5344CB8AC3E}">
        <p14:creationId xmlns:p14="http://schemas.microsoft.com/office/powerpoint/2010/main" val="78515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CA6A-2574-4AF5-9FB0-17668F21665E}"/>
              </a:ext>
            </a:extLst>
          </p:cNvPr>
          <p:cNvSpPr>
            <a:spLocks noGrp="1"/>
          </p:cNvSpPr>
          <p:nvPr>
            <p:ph type="title"/>
          </p:nvPr>
        </p:nvSpPr>
        <p:spPr>
          <a:xfrm>
            <a:off x="3366701" y="937418"/>
            <a:ext cx="5458598" cy="1325563"/>
          </a:xfrm>
        </p:spPr>
        <p:txBody>
          <a:bodyPr>
            <a:noAutofit/>
          </a:bodyPr>
          <a:lstStyle/>
          <a:p>
            <a:pPr algn="ctr"/>
            <a:r>
              <a:rPr lang="en-US" sz="8000" dirty="0"/>
              <a:t>Alumni View</a:t>
            </a:r>
          </a:p>
        </p:txBody>
      </p:sp>
      <p:sp>
        <p:nvSpPr>
          <p:cNvPr id="4" name="Title 1">
            <a:extLst>
              <a:ext uri="{FF2B5EF4-FFF2-40B4-BE49-F238E27FC236}">
                <a16:creationId xmlns:a16="http://schemas.microsoft.com/office/drawing/2014/main" id="{DA96153B-47B1-4A3F-9033-E46C29F2B0F8}"/>
              </a:ext>
            </a:extLst>
          </p:cNvPr>
          <p:cNvSpPr txBox="1">
            <a:spLocks/>
          </p:cNvSpPr>
          <p:nvPr/>
        </p:nvSpPr>
        <p:spPr>
          <a:xfrm>
            <a:off x="3366701" y="2262981"/>
            <a:ext cx="5458598" cy="26714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Home</a:t>
            </a:r>
          </a:p>
          <a:p>
            <a:pPr algn="ctr"/>
            <a:r>
              <a:rPr lang="en-US" sz="2800" dirty="0"/>
              <a:t>My Profile</a:t>
            </a:r>
          </a:p>
          <a:p>
            <a:pPr algn="ctr"/>
            <a:r>
              <a:rPr lang="en-US" sz="2800" dirty="0"/>
              <a:t>Search</a:t>
            </a:r>
          </a:p>
          <a:p>
            <a:pPr algn="ctr"/>
            <a:r>
              <a:rPr lang="en-US" sz="2800" dirty="0"/>
              <a:t>Connect</a:t>
            </a:r>
          </a:p>
          <a:p>
            <a:pPr algn="ctr"/>
            <a:r>
              <a:rPr lang="en-US" sz="2800" dirty="0"/>
              <a:t>Event (from connect)</a:t>
            </a:r>
          </a:p>
        </p:txBody>
      </p:sp>
    </p:spTree>
    <p:extLst>
      <p:ext uri="{BB962C8B-B14F-4D97-AF65-F5344CB8AC3E}">
        <p14:creationId xmlns:p14="http://schemas.microsoft.com/office/powerpoint/2010/main" val="253195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0379FA-445E-4894-9512-771093EB3D74}"/>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725499C-392F-4418-A46B-0FEF64DE3A90}"/>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8947C48-52A0-4D31-9A8C-BF55D18EED7F}"/>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7" name="Rectangle: Rounded Corners 6">
            <a:extLst>
              <a:ext uri="{FF2B5EF4-FFF2-40B4-BE49-F238E27FC236}">
                <a16:creationId xmlns:a16="http://schemas.microsoft.com/office/drawing/2014/main" id="{F4B7E1D4-E002-4BC3-A969-D4AE76100FFC}"/>
              </a:ext>
            </a:extLst>
          </p:cNvPr>
          <p:cNvSpPr/>
          <p:nvPr/>
        </p:nvSpPr>
        <p:spPr>
          <a:xfrm>
            <a:off x="11575912" y="118077"/>
            <a:ext cx="593059" cy="2497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cxnSp>
        <p:nvCxnSpPr>
          <p:cNvPr id="9" name="Straight Connector 8">
            <a:extLst>
              <a:ext uri="{FF2B5EF4-FFF2-40B4-BE49-F238E27FC236}">
                <a16:creationId xmlns:a16="http://schemas.microsoft.com/office/drawing/2014/main" id="{D724C16B-BA43-45F7-8B22-B9053CC0BDD7}"/>
              </a:ext>
            </a:extLst>
          </p:cNvPr>
          <p:cNvCxnSpPr/>
          <p:nvPr/>
        </p:nvCxnSpPr>
        <p:spPr>
          <a:xfrm>
            <a:off x="189470" y="1326292"/>
            <a:ext cx="1126936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6D10B42-0FCF-4218-BC1B-738DFED3BBD5}"/>
              </a:ext>
            </a:extLst>
          </p:cNvPr>
          <p:cNvSpPr/>
          <p:nvPr/>
        </p:nvSpPr>
        <p:spPr>
          <a:xfrm>
            <a:off x="370703" y="811427"/>
            <a:ext cx="1993556"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995C82-3D33-4614-A43C-CF05AFD3F493}"/>
              </a:ext>
            </a:extLst>
          </p:cNvPr>
          <p:cNvSpPr/>
          <p:nvPr/>
        </p:nvSpPr>
        <p:spPr>
          <a:xfrm>
            <a:off x="2491947" y="811427"/>
            <a:ext cx="1017372"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7A9C9D-ED5D-4283-9B3E-BC5958C07AF6}"/>
              </a:ext>
            </a:extLst>
          </p:cNvPr>
          <p:cNvSpPr/>
          <p:nvPr/>
        </p:nvSpPr>
        <p:spPr>
          <a:xfrm>
            <a:off x="3637007" y="811427"/>
            <a:ext cx="1993556"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1709D8-2A93-449C-8022-8F202D074276}"/>
              </a:ext>
            </a:extLst>
          </p:cNvPr>
          <p:cNvSpPr/>
          <p:nvPr/>
        </p:nvSpPr>
        <p:spPr>
          <a:xfrm>
            <a:off x="6096000" y="745068"/>
            <a:ext cx="685195" cy="29913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sp>
        <p:nvSpPr>
          <p:cNvPr id="16" name="TextBox 15">
            <a:extLst>
              <a:ext uri="{FF2B5EF4-FFF2-40B4-BE49-F238E27FC236}">
                <a16:creationId xmlns:a16="http://schemas.microsoft.com/office/drawing/2014/main" id="{A3A747FA-EF42-4BF0-9470-134F6A0A0A60}"/>
              </a:ext>
            </a:extLst>
          </p:cNvPr>
          <p:cNvSpPr txBox="1"/>
          <p:nvPr/>
        </p:nvSpPr>
        <p:spPr>
          <a:xfrm>
            <a:off x="254020" y="516868"/>
            <a:ext cx="744114" cy="369332"/>
          </a:xfrm>
          <a:prstGeom prst="rect">
            <a:avLst/>
          </a:prstGeom>
          <a:noFill/>
        </p:spPr>
        <p:txBody>
          <a:bodyPr wrap="none" rtlCol="0">
            <a:spAutoFit/>
          </a:bodyPr>
          <a:lstStyle/>
          <a:p>
            <a:r>
              <a:rPr lang="en-US" dirty="0"/>
              <a:t>Name</a:t>
            </a:r>
          </a:p>
        </p:txBody>
      </p:sp>
      <p:sp>
        <p:nvSpPr>
          <p:cNvPr id="17" name="TextBox 16">
            <a:extLst>
              <a:ext uri="{FF2B5EF4-FFF2-40B4-BE49-F238E27FC236}">
                <a16:creationId xmlns:a16="http://schemas.microsoft.com/office/drawing/2014/main" id="{8353F74E-B65A-4837-8C87-E72BCCE4B656}"/>
              </a:ext>
            </a:extLst>
          </p:cNvPr>
          <p:cNvSpPr txBox="1"/>
          <p:nvPr/>
        </p:nvSpPr>
        <p:spPr>
          <a:xfrm>
            <a:off x="2388726" y="516868"/>
            <a:ext cx="651140" cy="369332"/>
          </a:xfrm>
          <a:prstGeom prst="rect">
            <a:avLst/>
          </a:prstGeom>
          <a:noFill/>
        </p:spPr>
        <p:txBody>
          <a:bodyPr wrap="none" rtlCol="0">
            <a:spAutoFit/>
          </a:bodyPr>
          <a:lstStyle/>
          <a:p>
            <a:r>
              <a:rPr lang="en-US" dirty="0"/>
              <a:t>Class</a:t>
            </a:r>
          </a:p>
        </p:txBody>
      </p:sp>
      <p:sp>
        <p:nvSpPr>
          <p:cNvPr id="18" name="TextBox 17">
            <a:extLst>
              <a:ext uri="{FF2B5EF4-FFF2-40B4-BE49-F238E27FC236}">
                <a16:creationId xmlns:a16="http://schemas.microsoft.com/office/drawing/2014/main" id="{B6C8D288-482D-482F-BF64-33DC89ADC5DC}"/>
              </a:ext>
            </a:extLst>
          </p:cNvPr>
          <p:cNvSpPr txBox="1"/>
          <p:nvPr/>
        </p:nvSpPr>
        <p:spPr>
          <a:xfrm>
            <a:off x="3549083" y="516868"/>
            <a:ext cx="748923" cy="369332"/>
          </a:xfrm>
          <a:prstGeom prst="rect">
            <a:avLst/>
          </a:prstGeom>
          <a:noFill/>
        </p:spPr>
        <p:txBody>
          <a:bodyPr wrap="none" rtlCol="0">
            <a:spAutoFit/>
          </a:bodyPr>
          <a:lstStyle/>
          <a:p>
            <a:r>
              <a:rPr lang="en-US" dirty="0"/>
              <a:t>Major</a:t>
            </a:r>
          </a:p>
        </p:txBody>
      </p:sp>
      <p:sp>
        <p:nvSpPr>
          <p:cNvPr id="19" name="Rectangle 18">
            <a:extLst>
              <a:ext uri="{FF2B5EF4-FFF2-40B4-BE49-F238E27FC236}">
                <a16:creationId xmlns:a16="http://schemas.microsoft.com/office/drawing/2014/main" id="{85E240A2-F94E-46E0-AA23-839694F15AE4}"/>
              </a:ext>
            </a:extLst>
          </p:cNvPr>
          <p:cNvSpPr/>
          <p:nvPr/>
        </p:nvSpPr>
        <p:spPr>
          <a:xfrm>
            <a:off x="5240867" y="811427"/>
            <a:ext cx="385680" cy="2327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21AD4AB5-CB65-450F-A7D5-39FE0E718DDE}"/>
              </a:ext>
            </a:extLst>
          </p:cNvPr>
          <p:cNvCxnSpPr>
            <a:stCxn id="19" idx="0"/>
            <a:endCxn id="19" idx="2"/>
          </p:cNvCxnSpPr>
          <p:nvPr/>
        </p:nvCxnSpPr>
        <p:spPr>
          <a:xfrm>
            <a:off x="5433707" y="811427"/>
            <a:ext cx="0" cy="2327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82C7EA0-1C34-45B7-9D12-AB41DA536587}"/>
              </a:ext>
            </a:extLst>
          </p:cNvPr>
          <p:cNvSpPr/>
          <p:nvPr/>
        </p:nvSpPr>
        <p:spPr>
          <a:xfrm>
            <a:off x="254020" y="1473199"/>
            <a:ext cx="11204812" cy="4867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Straight Connector 23">
            <a:extLst>
              <a:ext uri="{FF2B5EF4-FFF2-40B4-BE49-F238E27FC236}">
                <a16:creationId xmlns:a16="http://schemas.microsoft.com/office/drawing/2014/main" id="{A4CFF645-B5AE-4B27-8DE9-98619C3440B7}"/>
              </a:ext>
            </a:extLst>
          </p:cNvPr>
          <p:cNvCxnSpPr/>
          <p:nvPr/>
        </p:nvCxnSpPr>
        <p:spPr>
          <a:xfrm>
            <a:off x="465667" y="2421467"/>
            <a:ext cx="10524066" cy="67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C27E60-E352-4AE7-AB3A-185DF3657084}"/>
              </a:ext>
            </a:extLst>
          </p:cNvPr>
          <p:cNvCxnSpPr/>
          <p:nvPr/>
        </p:nvCxnSpPr>
        <p:spPr>
          <a:xfrm>
            <a:off x="465667" y="3150654"/>
            <a:ext cx="10524066" cy="67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08E8E6-3146-4CB4-8DA1-4A7DADA262B2}"/>
              </a:ext>
            </a:extLst>
          </p:cNvPr>
          <p:cNvCxnSpPr/>
          <p:nvPr/>
        </p:nvCxnSpPr>
        <p:spPr>
          <a:xfrm>
            <a:off x="465667" y="3907161"/>
            <a:ext cx="10524066" cy="67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48EBA21-8A16-42AC-A66E-45085237B385}"/>
              </a:ext>
            </a:extLst>
          </p:cNvPr>
          <p:cNvCxnSpPr/>
          <p:nvPr/>
        </p:nvCxnSpPr>
        <p:spPr>
          <a:xfrm>
            <a:off x="465667" y="4663668"/>
            <a:ext cx="10524066" cy="67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BACBAB-CD0B-488B-8057-2C04411243DA}"/>
              </a:ext>
            </a:extLst>
          </p:cNvPr>
          <p:cNvCxnSpPr/>
          <p:nvPr/>
        </p:nvCxnSpPr>
        <p:spPr>
          <a:xfrm>
            <a:off x="465667" y="5575549"/>
            <a:ext cx="10524066" cy="6773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0161EBD-366E-4E5F-ABE5-18CA06E5F1D2}"/>
              </a:ext>
            </a:extLst>
          </p:cNvPr>
          <p:cNvSpPr/>
          <p:nvPr/>
        </p:nvSpPr>
        <p:spPr>
          <a:xfrm>
            <a:off x="254020" y="1473200"/>
            <a:ext cx="11204812" cy="4173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Search Results</a:t>
            </a:r>
          </a:p>
        </p:txBody>
      </p:sp>
      <p:sp>
        <p:nvSpPr>
          <p:cNvPr id="30" name="TextBox 29">
            <a:extLst>
              <a:ext uri="{FF2B5EF4-FFF2-40B4-BE49-F238E27FC236}">
                <a16:creationId xmlns:a16="http://schemas.microsoft.com/office/drawing/2014/main" id="{3947ECA5-A20D-47AA-91D4-942BB894C7C8}"/>
              </a:ext>
            </a:extLst>
          </p:cNvPr>
          <p:cNvSpPr txBox="1"/>
          <p:nvPr/>
        </p:nvSpPr>
        <p:spPr>
          <a:xfrm>
            <a:off x="465667" y="2604688"/>
            <a:ext cx="7779975" cy="369332"/>
          </a:xfrm>
          <a:prstGeom prst="rect">
            <a:avLst/>
          </a:prstGeom>
          <a:noFill/>
        </p:spPr>
        <p:txBody>
          <a:bodyPr wrap="square" rtlCol="0">
            <a:spAutoFit/>
          </a:bodyPr>
          <a:lstStyle/>
          <a:p>
            <a:r>
              <a:rPr lang="en-US" dirty="0"/>
              <a:t>John Doe		Example lass		Example Major		</a:t>
            </a:r>
          </a:p>
        </p:txBody>
      </p:sp>
      <p:sp>
        <p:nvSpPr>
          <p:cNvPr id="32" name="Rectangle: Rounded Corners 31">
            <a:extLst>
              <a:ext uri="{FF2B5EF4-FFF2-40B4-BE49-F238E27FC236}">
                <a16:creationId xmlns:a16="http://schemas.microsoft.com/office/drawing/2014/main" id="{565D4DE3-1745-4179-8CEA-7C29A9F13E05}"/>
              </a:ext>
            </a:extLst>
          </p:cNvPr>
          <p:cNvSpPr/>
          <p:nvPr/>
        </p:nvSpPr>
        <p:spPr>
          <a:xfrm>
            <a:off x="9954399" y="2665834"/>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33" name="TextBox 32">
            <a:extLst>
              <a:ext uri="{FF2B5EF4-FFF2-40B4-BE49-F238E27FC236}">
                <a16:creationId xmlns:a16="http://schemas.microsoft.com/office/drawing/2014/main" id="{DF29E00B-8688-4C94-A168-9326C3131B86}"/>
              </a:ext>
            </a:extLst>
          </p:cNvPr>
          <p:cNvSpPr txBox="1"/>
          <p:nvPr/>
        </p:nvSpPr>
        <p:spPr>
          <a:xfrm>
            <a:off x="465667" y="3318448"/>
            <a:ext cx="7779975" cy="369332"/>
          </a:xfrm>
          <a:prstGeom prst="rect">
            <a:avLst/>
          </a:prstGeom>
          <a:noFill/>
        </p:spPr>
        <p:txBody>
          <a:bodyPr wrap="square" rtlCol="0">
            <a:spAutoFit/>
          </a:bodyPr>
          <a:lstStyle/>
          <a:p>
            <a:r>
              <a:rPr lang="en-US" dirty="0"/>
              <a:t>John Doe		Example lass		Example Major		</a:t>
            </a:r>
          </a:p>
        </p:txBody>
      </p:sp>
      <p:sp>
        <p:nvSpPr>
          <p:cNvPr id="34" name="Rectangle: Rounded Corners 33">
            <a:extLst>
              <a:ext uri="{FF2B5EF4-FFF2-40B4-BE49-F238E27FC236}">
                <a16:creationId xmlns:a16="http://schemas.microsoft.com/office/drawing/2014/main" id="{55195896-0184-4623-8CC6-82E37FD831B2}"/>
              </a:ext>
            </a:extLst>
          </p:cNvPr>
          <p:cNvSpPr/>
          <p:nvPr/>
        </p:nvSpPr>
        <p:spPr>
          <a:xfrm>
            <a:off x="9954399" y="3379594"/>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35" name="TextBox 34">
            <a:extLst>
              <a:ext uri="{FF2B5EF4-FFF2-40B4-BE49-F238E27FC236}">
                <a16:creationId xmlns:a16="http://schemas.microsoft.com/office/drawing/2014/main" id="{035B3B60-CB8A-4AEA-B334-69E0A094DAF8}"/>
              </a:ext>
            </a:extLst>
          </p:cNvPr>
          <p:cNvSpPr txBox="1"/>
          <p:nvPr/>
        </p:nvSpPr>
        <p:spPr>
          <a:xfrm>
            <a:off x="465667" y="4075739"/>
            <a:ext cx="7779975" cy="369332"/>
          </a:xfrm>
          <a:prstGeom prst="rect">
            <a:avLst/>
          </a:prstGeom>
          <a:noFill/>
        </p:spPr>
        <p:txBody>
          <a:bodyPr wrap="square" rtlCol="0">
            <a:spAutoFit/>
          </a:bodyPr>
          <a:lstStyle/>
          <a:p>
            <a:r>
              <a:rPr lang="en-US" dirty="0"/>
              <a:t>John Doe		Example lass		Example Major		</a:t>
            </a:r>
          </a:p>
        </p:txBody>
      </p:sp>
      <p:sp>
        <p:nvSpPr>
          <p:cNvPr id="36" name="Rectangle: Rounded Corners 35">
            <a:extLst>
              <a:ext uri="{FF2B5EF4-FFF2-40B4-BE49-F238E27FC236}">
                <a16:creationId xmlns:a16="http://schemas.microsoft.com/office/drawing/2014/main" id="{39070378-9252-4E7F-AAE5-4B8D8FD9B793}"/>
              </a:ext>
            </a:extLst>
          </p:cNvPr>
          <p:cNvSpPr/>
          <p:nvPr/>
        </p:nvSpPr>
        <p:spPr>
          <a:xfrm>
            <a:off x="9954399" y="4136885"/>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37" name="TextBox 36">
            <a:extLst>
              <a:ext uri="{FF2B5EF4-FFF2-40B4-BE49-F238E27FC236}">
                <a16:creationId xmlns:a16="http://schemas.microsoft.com/office/drawing/2014/main" id="{D84D3757-099B-4C1A-9243-C153E7616E2C}"/>
              </a:ext>
            </a:extLst>
          </p:cNvPr>
          <p:cNvSpPr txBox="1"/>
          <p:nvPr/>
        </p:nvSpPr>
        <p:spPr>
          <a:xfrm>
            <a:off x="465667" y="4919887"/>
            <a:ext cx="7779975" cy="369332"/>
          </a:xfrm>
          <a:prstGeom prst="rect">
            <a:avLst/>
          </a:prstGeom>
          <a:noFill/>
        </p:spPr>
        <p:txBody>
          <a:bodyPr wrap="square" rtlCol="0">
            <a:spAutoFit/>
          </a:bodyPr>
          <a:lstStyle/>
          <a:p>
            <a:r>
              <a:rPr lang="en-US" dirty="0"/>
              <a:t>John Doe		Example lass		Example Major		</a:t>
            </a:r>
          </a:p>
        </p:txBody>
      </p:sp>
      <p:sp>
        <p:nvSpPr>
          <p:cNvPr id="38" name="Rectangle: Rounded Corners 37">
            <a:extLst>
              <a:ext uri="{FF2B5EF4-FFF2-40B4-BE49-F238E27FC236}">
                <a16:creationId xmlns:a16="http://schemas.microsoft.com/office/drawing/2014/main" id="{59F4D5AE-6B06-4B6F-8C3F-62758CCE73FD}"/>
              </a:ext>
            </a:extLst>
          </p:cNvPr>
          <p:cNvSpPr/>
          <p:nvPr/>
        </p:nvSpPr>
        <p:spPr>
          <a:xfrm>
            <a:off x="9954399" y="4981033"/>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39" name="TextBox 38">
            <a:extLst>
              <a:ext uri="{FF2B5EF4-FFF2-40B4-BE49-F238E27FC236}">
                <a16:creationId xmlns:a16="http://schemas.microsoft.com/office/drawing/2014/main" id="{68D121C7-402B-4178-A7DF-229285A500C0}"/>
              </a:ext>
            </a:extLst>
          </p:cNvPr>
          <p:cNvSpPr txBox="1"/>
          <p:nvPr/>
        </p:nvSpPr>
        <p:spPr>
          <a:xfrm>
            <a:off x="465667" y="5763672"/>
            <a:ext cx="7779975" cy="369332"/>
          </a:xfrm>
          <a:prstGeom prst="rect">
            <a:avLst/>
          </a:prstGeom>
          <a:noFill/>
        </p:spPr>
        <p:txBody>
          <a:bodyPr wrap="square" rtlCol="0">
            <a:spAutoFit/>
          </a:bodyPr>
          <a:lstStyle/>
          <a:p>
            <a:r>
              <a:rPr lang="en-US" dirty="0"/>
              <a:t>John Doe		Example lass		Example Major		</a:t>
            </a:r>
          </a:p>
        </p:txBody>
      </p:sp>
      <p:sp>
        <p:nvSpPr>
          <p:cNvPr id="40" name="Rectangle: Rounded Corners 39">
            <a:extLst>
              <a:ext uri="{FF2B5EF4-FFF2-40B4-BE49-F238E27FC236}">
                <a16:creationId xmlns:a16="http://schemas.microsoft.com/office/drawing/2014/main" id="{BD9FF16D-68D3-404E-8805-31769E24EA3D}"/>
              </a:ext>
            </a:extLst>
          </p:cNvPr>
          <p:cNvSpPr/>
          <p:nvPr/>
        </p:nvSpPr>
        <p:spPr>
          <a:xfrm>
            <a:off x="9954399" y="5734835"/>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1" name="Rectangle 40">
            <a:extLst>
              <a:ext uri="{FF2B5EF4-FFF2-40B4-BE49-F238E27FC236}">
                <a16:creationId xmlns:a16="http://schemas.microsoft.com/office/drawing/2014/main" id="{3BD287F2-24FD-4C01-9512-830EDDEB5366}"/>
              </a:ext>
            </a:extLst>
          </p:cNvPr>
          <p:cNvSpPr/>
          <p:nvPr/>
        </p:nvSpPr>
        <p:spPr>
          <a:xfrm>
            <a:off x="11309408" y="2489200"/>
            <a:ext cx="149424" cy="38545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0E6C387-DD9F-46BF-8403-DD05C11022C6}"/>
              </a:ext>
            </a:extLst>
          </p:cNvPr>
          <p:cNvSpPr/>
          <p:nvPr/>
        </p:nvSpPr>
        <p:spPr>
          <a:xfrm>
            <a:off x="11309408" y="2819588"/>
            <a:ext cx="149424" cy="3882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F2D87769-4E39-40C3-B231-EE5C7A723802}"/>
              </a:ext>
            </a:extLst>
          </p:cNvPr>
          <p:cNvSpPr/>
          <p:nvPr/>
        </p:nvSpPr>
        <p:spPr>
          <a:xfrm>
            <a:off x="8759228" y="2665834"/>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
        <p:nvSpPr>
          <p:cNvPr id="44" name="Rectangle: Rounded Corners 43">
            <a:extLst>
              <a:ext uri="{FF2B5EF4-FFF2-40B4-BE49-F238E27FC236}">
                <a16:creationId xmlns:a16="http://schemas.microsoft.com/office/drawing/2014/main" id="{AE67A427-FA52-4884-881B-64A343493917}"/>
              </a:ext>
            </a:extLst>
          </p:cNvPr>
          <p:cNvSpPr/>
          <p:nvPr/>
        </p:nvSpPr>
        <p:spPr>
          <a:xfrm>
            <a:off x="8759228" y="3379594"/>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
        <p:nvSpPr>
          <p:cNvPr id="45" name="Rectangle: Rounded Corners 44">
            <a:extLst>
              <a:ext uri="{FF2B5EF4-FFF2-40B4-BE49-F238E27FC236}">
                <a16:creationId xmlns:a16="http://schemas.microsoft.com/office/drawing/2014/main" id="{25D812A6-CD0E-411B-9E24-0D802D831049}"/>
              </a:ext>
            </a:extLst>
          </p:cNvPr>
          <p:cNvSpPr/>
          <p:nvPr/>
        </p:nvSpPr>
        <p:spPr>
          <a:xfrm>
            <a:off x="8759228" y="4139787"/>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
        <p:nvSpPr>
          <p:cNvPr id="46" name="Rectangle: Rounded Corners 45">
            <a:extLst>
              <a:ext uri="{FF2B5EF4-FFF2-40B4-BE49-F238E27FC236}">
                <a16:creationId xmlns:a16="http://schemas.microsoft.com/office/drawing/2014/main" id="{39E21860-834A-4F92-9299-717898A7BD4E}"/>
              </a:ext>
            </a:extLst>
          </p:cNvPr>
          <p:cNvSpPr/>
          <p:nvPr/>
        </p:nvSpPr>
        <p:spPr>
          <a:xfrm>
            <a:off x="8759228" y="4991361"/>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
        <p:nvSpPr>
          <p:cNvPr id="47" name="Rectangle: Rounded Corners 46">
            <a:extLst>
              <a:ext uri="{FF2B5EF4-FFF2-40B4-BE49-F238E27FC236}">
                <a16:creationId xmlns:a16="http://schemas.microsoft.com/office/drawing/2014/main" id="{98C32B5E-2201-44BD-950F-FE7BD0C66731}"/>
              </a:ext>
            </a:extLst>
          </p:cNvPr>
          <p:cNvSpPr/>
          <p:nvPr/>
        </p:nvSpPr>
        <p:spPr>
          <a:xfrm>
            <a:off x="8759228" y="5745797"/>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Tree>
    <p:extLst>
      <p:ext uri="{BB962C8B-B14F-4D97-AF65-F5344CB8AC3E}">
        <p14:creationId xmlns:p14="http://schemas.microsoft.com/office/powerpoint/2010/main" val="275593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481D5A-FF68-4C4A-9279-E826B6D4B174}"/>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DEAF39B-7D2B-406E-893C-15EF78E076CF}"/>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342F020-C221-449E-AD2F-FCC70C291368}"/>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7" name="Rectangle: Rounded Corners 6">
            <a:extLst>
              <a:ext uri="{FF2B5EF4-FFF2-40B4-BE49-F238E27FC236}">
                <a16:creationId xmlns:a16="http://schemas.microsoft.com/office/drawing/2014/main" id="{8B01E8FC-65E6-4A05-8E0B-DBE12365B9F8}"/>
              </a:ext>
            </a:extLst>
          </p:cNvPr>
          <p:cNvSpPr/>
          <p:nvPr/>
        </p:nvSpPr>
        <p:spPr>
          <a:xfrm>
            <a:off x="11575912" y="118077"/>
            <a:ext cx="593059" cy="2497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sp>
        <p:nvSpPr>
          <p:cNvPr id="8" name="Rectangle 7">
            <a:extLst>
              <a:ext uri="{FF2B5EF4-FFF2-40B4-BE49-F238E27FC236}">
                <a16:creationId xmlns:a16="http://schemas.microsoft.com/office/drawing/2014/main" id="{0FAA846D-DEAC-4501-941D-70D0D312E045}"/>
              </a:ext>
            </a:extLst>
          </p:cNvPr>
          <p:cNvSpPr/>
          <p:nvPr/>
        </p:nvSpPr>
        <p:spPr>
          <a:xfrm>
            <a:off x="254020" y="950494"/>
            <a:ext cx="7783075" cy="49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72FC19-9CC4-4766-B0AF-9F3549DDCC5B}"/>
              </a:ext>
            </a:extLst>
          </p:cNvPr>
          <p:cNvSpPr/>
          <p:nvPr/>
        </p:nvSpPr>
        <p:spPr>
          <a:xfrm>
            <a:off x="254020" y="950494"/>
            <a:ext cx="7783075" cy="4173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Get Connected</a:t>
            </a:r>
          </a:p>
        </p:txBody>
      </p:sp>
      <p:sp>
        <p:nvSpPr>
          <p:cNvPr id="10" name="Rectangle 9">
            <a:extLst>
              <a:ext uri="{FF2B5EF4-FFF2-40B4-BE49-F238E27FC236}">
                <a16:creationId xmlns:a16="http://schemas.microsoft.com/office/drawing/2014/main" id="{4206A491-671B-4340-9CF0-494DDEFB19BB}"/>
              </a:ext>
            </a:extLst>
          </p:cNvPr>
          <p:cNvSpPr/>
          <p:nvPr/>
        </p:nvSpPr>
        <p:spPr>
          <a:xfrm>
            <a:off x="8406063" y="950494"/>
            <a:ext cx="3531917" cy="49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76B70A-7BA2-4194-8F0B-AEA537CB503E}"/>
              </a:ext>
            </a:extLst>
          </p:cNvPr>
          <p:cNvSpPr/>
          <p:nvPr/>
        </p:nvSpPr>
        <p:spPr>
          <a:xfrm>
            <a:off x="8406063" y="949273"/>
            <a:ext cx="3531917" cy="4173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Current Events</a:t>
            </a:r>
          </a:p>
        </p:txBody>
      </p:sp>
      <p:cxnSp>
        <p:nvCxnSpPr>
          <p:cNvPr id="13" name="Straight Connector 12">
            <a:extLst>
              <a:ext uri="{FF2B5EF4-FFF2-40B4-BE49-F238E27FC236}">
                <a16:creationId xmlns:a16="http://schemas.microsoft.com/office/drawing/2014/main" id="{34574904-50C2-4AA6-B1D7-FD6F4F1BDB90}"/>
              </a:ext>
            </a:extLst>
          </p:cNvPr>
          <p:cNvCxnSpPr/>
          <p:nvPr/>
        </p:nvCxnSpPr>
        <p:spPr>
          <a:xfrm>
            <a:off x="577516" y="2358189"/>
            <a:ext cx="6753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5CF98C-BFFF-4AAE-AE99-52E717053631}"/>
              </a:ext>
            </a:extLst>
          </p:cNvPr>
          <p:cNvCxnSpPr/>
          <p:nvPr/>
        </p:nvCxnSpPr>
        <p:spPr>
          <a:xfrm>
            <a:off x="577516" y="3429000"/>
            <a:ext cx="6753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7F0605-5701-4A26-9E75-460A3AD06331}"/>
              </a:ext>
            </a:extLst>
          </p:cNvPr>
          <p:cNvCxnSpPr/>
          <p:nvPr/>
        </p:nvCxnSpPr>
        <p:spPr>
          <a:xfrm>
            <a:off x="577516" y="4576010"/>
            <a:ext cx="6753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CDDEEF6-70C0-49A4-BDCD-383E049A84F2}"/>
              </a:ext>
            </a:extLst>
          </p:cNvPr>
          <p:cNvCxnSpPr/>
          <p:nvPr/>
        </p:nvCxnSpPr>
        <p:spPr>
          <a:xfrm>
            <a:off x="577516" y="5482390"/>
            <a:ext cx="675372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0E81B3D-FC0E-4A94-98F3-3C6889556B97}"/>
              </a:ext>
            </a:extLst>
          </p:cNvPr>
          <p:cNvSpPr/>
          <p:nvPr/>
        </p:nvSpPr>
        <p:spPr>
          <a:xfrm>
            <a:off x="8615937" y="2329648"/>
            <a:ext cx="3144252" cy="2614864"/>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B1C4FB2-87C1-411F-83D3-C9E3B6B34390}"/>
              </a:ext>
            </a:extLst>
          </p:cNvPr>
          <p:cNvCxnSpPr/>
          <p:nvPr/>
        </p:nvCxnSpPr>
        <p:spPr>
          <a:xfrm>
            <a:off x="9015662"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78E81DE-5A44-4169-94FF-4C0985681B11}"/>
              </a:ext>
            </a:extLst>
          </p:cNvPr>
          <p:cNvCxnSpPr/>
          <p:nvPr/>
        </p:nvCxnSpPr>
        <p:spPr>
          <a:xfrm>
            <a:off x="9424736"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BD2978-F9B1-4114-A180-74615EB7292D}"/>
              </a:ext>
            </a:extLst>
          </p:cNvPr>
          <p:cNvCxnSpPr/>
          <p:nvPr/>
        </p:nvCxnSpPr>
        <p:spPr>
          <a:xfrm>
            <a:off x="9785684"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A555AD3-57B4-48BF-8687-C9FAF4A69AE6}"/>
              </a:ext>
            </a:extLst>
          </p:cNvPr>
          <p:cNvCxnSpPr/>
          <p:nvPr/>
        </p:nvCxnSpPr>
        <p:spPr>
          <a:xfrm>
            <a:off x="10203021"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DB0D4B4-E406-4DCF-9970-9875A78EEE62}"/>
              </a:ext>
            </a:extLst>
          </p:cNvPr>
          <p:cNvCxnSpPr/>
          <p:nvPr/>
        </p:nvCxnSpPr>
        <p:spPr>
          <a:xfrm>
            <a:off x="10731327"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2207A2-CACF-4799-99FE-14F7A7C61DB3}"/>
              </a:ext>
            </a:extLst>
          </p:cNvPr>
          <p:cNvCxnSpPr/>
          <p:nvPr/>
        </p:nvCxnSpPr>
        <p:spPr>
          <a:xfrm>
            <a:off x="11253780"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64CC91-7732-4965-ABC0-8428B97F72B4}"/>
              </a:ext>
            </a:extLst>
          </p:cNvPr>
          <p:cNvCxnSpPr/>
          <p:nvPr/>
        </p:nvCxnSpPr>
        <p:spPr>
          <a:xfrm>
            <a:off x="8615937" y="2939248"/>
            <a:ext cx="31442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75949-136C-483E-8E70-B9653C42A909}"/>
              </a:ext>
            </a:extLst>
          </p:cNvPr>
          <p:cNvCxnSpPr/>
          <p:nvPr/>
        </p:nvCxnSpPr>
        <p:spPr>
          <a:xfrm>
            <a:off x="8601221" y="3492700"/>
            <a:ext cx="31442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7E51-4964-4CAD-A211-269D05C660A9}"/>
              </a:ext>
            </a:extLst>
          </p:cNvPr>
          <p:cNvCxnSpPr/>
          <p:nvPr/>
        </p:nvCxnSpPr>
        <p:spPr>
          <a:xfrm>
            <a:off x="8601221" y="3957920"/>
            <a:ext cx="31442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E3D731-2349-466B-B8BE-A14731B0AD6B}"/>
              </a:ext>
            </a:extLst>
          </p:cNvPr>
          <p:cNvCxnSpPr/>
          <p:nvPr/>
        </p:nvCxnSpPr>
        <p:spPr>
          <a:xfrm>
            <a:off x="8601221" y="4467258"/>
            <a:ext cx="314425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0F8837-EFFB-499C-8EC8-45896E88CDE3}"/>
              </a:ext>
            </a:extLst>
          </p:cNvPr>
          <p:cNvSpPr txBox="1"/>
          <p:nvPr/>
        </p:nvSpPr>
        <p:spPr>
          <a:xfrm>
            <a:off x="8615937" y="1705648"/>
            <a:ext cx="1090863" cy="369332"/>
          </a:xfrm>
          <a:prstGeom prst="rect">
            <a:avLst/>
          </a:prstGeom>
          <a:noFill/>
        </p:spPr>
        <p:txBody>
          <a:bodyPr wrap="square" rtlCol="0">
            <a:spAutoFit/>
          </a:bodyPr>
          <a:lstStyle/>
          <a:p>
            <a:r>
              <a:rPr lang="en-US" dirty="0"/>
              <a:t>Calendar</a:t>
            </a:r>
          </a:p>
        </p:txBody>
      </p:sp>
      <p:sp>
        <p:nvSpPr>
          <p:cNvPr id="31" name="TextBox 30">
            <a:extLst>
              <a:ext uri="{FF2B5EF4-FFF2-40B4-BE49-F238E27FC236}">
                <a16:creationId xmlns:a16="http://schemas.microsoft.com/office/drawing/2014/main" id="{3313B83F-2A7A-4EFA-9509-332A4F3DB23D}"/>
              </a:ext>
            </a:extLst>
          </p:cNvPr>
          <p:cNvSpPr txBox="1"/>
          <p:nvPr/>
        </p:nvSpPr>
        <p:spPr>
          <a:xfrm>
            <a:off x="577516" y="1367094"/>
            <a:ext cx="2736950" cy="523220"/>
          </a:xfrm>
          <a:prstGeom prst="rect">
            <a:avLst/>
          </a:prstGeom>
          <a:noFill/>
        </p:spPr>
        <p:txBody>
          <a:bodyPr wrap="square" rtlCol="0">
            <a:spAutoFit/>
          </a:bodyPr>
          <a:lstStyle/>
          <a:p>
            <a:r>
              <a:rPr lang="en-US" sz="2800" dirty="0"/>
              <a:t>Opportunity Title</a:t>
            </a:r>
          </a:p>
        </p:txBody>
      </p:sp>
      <p:sp>
        <p:nvSpPr>
          <p:cNvPr id="32" name="TextBox 31">
            <a:extLst>
              <a:ext uri="{FF2B5EF4-FFF2-40B4-BE49-F238E27FC236}">
                <a16:creationId xmlns:a16="http://schemas.microsoft.com/office/drawing/2014/main" id="{7D012591-11C6-448E-B9AD-DC7C6CB6116D}"/>
              </a:ext>
            </a:extLst>
          </p:cNvPr>
          <p:cNvSpPr txBox="1"/>
          <p:nvPr/>
        </p:nvSpPr>
        <p:spPr>
          <a:xfrm>
            <a:off x="577516" y="1893039"/>
            <a:ext cx="6753725" cy="276999"/>
          </a:xfrm>
          <a:prstGeom prst="rect">
            <a:avLst/>
          </a:prstGeom>
          <a:noFill/>
        </p:spPr>
        <p:txBody>
          <a:bodyPr wrap="square" rtlCol="0">
            <a:spAutoFit/>
          </a:bodyPr>
          <a:lstStyle/>
          <a:p>
            <a:r>
              <a:rPr lang="en-US" sz="1200" dirty="0"/>
              <a:t>Description of opportunity</a:t>
            </a:r>
          </a:p>
        </p:txBody>
      </p:sp>
      <p:sp>
        <p:nvSpPr>
          <p:cNvPr id="33" name="TextBox 32">
            <a:extLst>
              <a:ext uri="{FF2B5EF4-FFF2-40B4-BE49-F238E27FC236}">
                <a16:creationId xmlns:a16="http://schemas.microsoft.com/office/drawing/2014/main" id="{C238D366-EAAF-4D74-9229-B68F37027F4B}"/>
              </a:ext>
            </a:extLst>
          </p:cNvPr>
          <p:cNvSpPr txBox="1"/>
          <p:nvPr/>
        </p:nvSpPr>
        <p:spPr>
          <a:xfrm>
            <a:off x="620503" y="2453968"/>
            <a:ext cx="2736950" cy="523220"/>
          </a:xfrm>
          <a:prstGeom prst="rect">
            <a:avLst/>
          </a:prstGeom>
          <a:noFill/>
        </p:spPr>
        <p:txBody>
          <a:bodyPr wrap="square" rtlCol="0">
            <a:spAutoFit/>
          </a:bodyPr>
          <a:lstStyle/>
          <a:p>
            <a:r>
              <a:rPr lang="en-US" sz="2800" dirty="0"/>
              <a:t>Opportunity Title</a:t>
            </a:r>
          </a:p>
        </p:txBody>
      </p:sp>
      <p:sp>
        <p:nvSpPr>
          <p:cNvPr id="34" name="TextBox 33">
            <a:extLst>
              <a:ext uri="{FF2B5EF4-FFF2-40B4-BE49-F238E27FC236}">
                <a16:creationId xmlns:a16="http://schemas.microsoft.com/office/drawing/2014/main" id="{C0F2D160-6285-43E9-83D8-C72817A922A5}"/>
              </a:ext>
            </a:extLst>
          </p:cNvPr>
          <p:cNvSpPr txBox="1"/>
          <p:nvPr/>
        </p:nvSpPr>
        <p:spPr>
          <a:xfrm>
            <a:off x="620503" y="2979913"/>
            <a:ext cx="6753725" cy="276999"/>
          </a:xfrm>
          <a:prstGeom prst="rect">
            <a:avLst/>
          </a:prstGeom>
          <a:noFill/>
        </p:spPr>
        <p:txBody>
          <a:bodyPr wrap="square" rtlCol="0">
            <a:spAutoFit/>
          </a:bodyPr>
          <a:lstStyle/>
          <a:p>
            <a:r>
              <a:rPr lang="en-US" sz="1200" dirty="0"/>
              <a:t>Description of opportunity</a:t>
            </a:r>
          </a:p>
        </p:txBody>
      </p:sp>
      <p:sp>
        <p:nvSpPr>
          <p:cNvPr id="35" name="TextBox 34">
            <a:extLst>
              <a:ext uri="{FF2B5EF4-FFF2-40B4-BE49-F238E27FC236}">
                <a16:creationId xmlns:a16="http://schemas.microsoft.com/office/drawing/2014/main" id="{B03502C6-2E81-4579-8E27-EDB34BA72CC8}"/>
              </a:ext>
            </a:extLst>
          </p:cNvPr>
          <p:cNvSpPr txBox="1"/>
          <p:nvPr/>
        </p:nvSpPr>
        <p:spPr>
          <a:xfrm>
            <a:off x="577516" y="3600977"/>
            <a:ext cx="2736950" cy="523220"/>
          </a:xfrm>
          <a:prstGeom prst="rect">
            <a:avLst/>
          </a:prstGeom>
          <a:noFill/>
        </p:spPr>
        <p:txBody>
          <a:bodyPr wrap="square" rtlCol="0">
            <a:spAutoFit/>
          </a:bodyPr>
          <a:lstStyle/>
          <a:p>
            <a:r>
              <a:rPr lang="en-US" sz="2800" dirty="0"/>
              <a:t>Opportunity Title</a:t>
            </a:r>
          </a:p>
        </p:txBody>
      </p:sp>
      <p:sp>
        <p:nvSpPr>
          <p:cNvPr id="36" name="TextBox 35">
            <a:extLst>
              <a:ext uri="{FF2B5EF4-FFF2-40B4-BE49-F238E27FC236}">
                <a16:creationId xmlns:a16="http://schemas.microsoft.com/office/drawing/2014/main" id="{102C17C3-37EF-47F4-A7ED-34A89CF010A6}"/>
              </a:ext>
            </a:extLst>
          </p:cNvPr>
          <p:cNvSpPr txBox="1"/>
          <p:nvPr/>
        </p:nvSpPr>
        <p:spPr>
          <a:xfrm>
            <a:off x="577516" y="4126922"/>
            <a:ext cx="6753725" cy="276999"/>
          </a:xfrm>
          <a:prstGeom prst="rect">
            <a:avLst/>
          </a:prstGeom>
          <a:noFill/>
        </p:spPr>
        <p:txBody>
          <a:bodyPr wrap="square" rtlCol="0">
            <a:spAutoFit/>
          </a:bodyPr>
          <a:lstStyle/>
          <a:p>
            <a:r>
              <a:rPr lang="en-US" sz="1200" dirty="0"/>
              <a:t>Description of opportunity</a:t>
            </a:r>
          </a:p>
        </p:txBody>
      </p:sp>
      <p:sp>
        <p:nvSpPr>
          <p:cNvPr id="37" name="TextBox 36">
            <a:extLst>
              <a:ext uri="{FF2B5EF4-FFF2-40B4-BE49-F238E27FC236}">
                <a16:creationId xmlns:a16="http://schemas.microsoft.com/office/drawing/2014/main" id="{E93D9090-81D1-48A4-B22F-1C09A0509094}"/>
              </a:ext>
            </a:extLst>
          </p:cNvPr>
          <p:cNvSpPr txBox="1"/>
          <p:nvPr/>
        </p:nvSpPr>
        <p:spPr>
          <a:xfrm>
            <a:off x="620503" y="4589130"/>
            <a:ext cx="2736950" cy="523220"/>
          </a:xfrm>
          <a:prstGeom prst="rect">
            <a:avLst/>
          </a:prstGeom>
          <a:noFill/>
        </p:spPr>
        <p:txBody>
          <a:bodyPr wrap="square" rtlCol="0">
            <a:spAutoFit/>
          </a:bodyPr>
          <a:lstStyle/>
          <a:p>
            <a:r>
              <a:rPr lang="en-US" sz="2800" dirty="0"/>
              <a:t>Opportunity Title</a:t>
            </a:r>
          </a:p>
        </p:txBody>
      </p:sp>
      <p:sp>
        <p:nvSpPr>
          <p:cNvPr id="38" name="TextBox 37">
            <a:extLst>
              <a:ext uri="{FF2B5EF4-FFF2-40B4-BE49-F238E27FC236}">
                <a16:creationId xmlns:a16="http://schemas.microsoft.com/office/drawing/2014/main" id="{2A80B137-3501-490D-9037-A21E3C26FD03}"/>
              </a:ext>
            </a:extLst>
          </p:cNvPr>
          <p:cNvSpPr txBox="1"/>
          <p:nvPr/>
        </p:nvSpPr>
        <p:spPr>
          <a:xfrm>
            <a:off x="620503" y="5115075"/>
            <a:ext cx="6753725" cy="276999"/>
          </a:xfrm>
          <a:prstGeom prst="rect">
            <a:avLst/>
          </a:prstGeom>
          <a:noFill/>
        </p:spPr>
        <p:txBody>
          <a:bodyPr wrap="square" rtlCol="0">
            <a:spAutoFit/>
          </a:bodyPr>
          <a:lstStyle/>
          <a:p>
            <a:r>
              <a:rPr lang="en-US" sz="1200" dirty="0"/>
              <a:t>Description of opportunity</a:t>
            </a:r>
          </a:p>
        </p:txBody>
      </p:sp>
      <p:sp>
        <p:nvSpPr>
          <p:cNvPr id="39" name="Rectangle 38">
            <a:extLst>
              <a:ext uri="{FF2B5EF4-FFF2-40B4-BE49-F238E27FC236}">
                <a16:creationId xmlns:a16="http://schemas.microsoft.com/office/drawing/2014/main" id="{EB6D5723-EB58-4BED-BB2A-4D255BA946A8}"/>
              </a:ext>
            </a:extLst>
          </p:cNvPr>
          <p:cNvSpPr/>
          <p:nvPr/>
        </p:nvSpPr>
        <p:spPr>
          <a:xfrm>
            <a:off x="7783302" y="1377119"/>
            <a:ext cx="248654" cy="45303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899E44A-2396-44FC-A0AD-B50AAB4CFB59}"/>
              </a:ext>
            </a:extLst>
          </p:cNvPr>
          <p:cNvSpPr/>
          <p:nvPr/>
        </p:nvSpPr>
        <p:spPr>
          <a:xfrm>
            <a:off x="7791564" y="1578645"/>
            <a:ext cx="240391" cy="4011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0FDDF99-4F9D-4E40-A163-921DC92D5D38}"/>
              </a:ext>
            </a:extLst>
          </p:cNvPr>
          <p:cNvSpPr/>
          <p:nvPr/>
        </p:nvSpPr>
        <p:spPr>
          <a:xfrm>
            <a:off x="7314504" y="1045942"/>
            <a:ext cx="593125" cy="2555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2" name="Rectangle: Rounded Corners 41">
            <a:extLst>
              <a:ext uri="{FF2B5EF4-FFF2-40B4-BE49-F238E27FC236}">
                <a16:creationId xmlns:a16="http://schemas.microsoft.com/office/drawing/2014/main" id="{14BF77D8-7BDF-484C-9AD6-F7A125C982C3}"/>
              </a:ext>
            </a:extLst>
          </p:cNvPr>
          <p:cNvSpPr/>
          <p:nvPr/>
        </p:nvSpPr>
        <p:spPr>
          <a:xfrm>
            <a:off x="11237521" y="1045942"/>
            <a:ext cx="593125" cy="2555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Tree>
    <p:extLst>
      <p:ext uri="{BB962C8B-B14F-4D97-AF65-F5344CB8AC3E}">
        <p14:creationId xmlns:p14="http://schemas.microsoft.com/office/powerpoint/2010/main" val="122804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1E3258-7EFE-4DBC-880B-ACE1BD346052}"/>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CBCF27-A098-4100-A0DD-4525BB072827}"/>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706F97-E007-4C9C-BF35-C613187A5A41}"/>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7" name="Rectangle: Rounded Corners 6">
            <a:extLst>
              <a:ext uri="{FF2B5EF4-FFF2-40B4-BE49-F238E27FC236}">
                <a16:creationId xmlns:a16="http://schemas.microsoft.com/office/drawing/2014/main" id="{9D7A3CEE-4DFC-4950-B804-A05104FFA364}"/>
              </a:ext>
            </a:extLst>
          </p:cNvPr>
          <p:cNvSpPr/>
          <p:nvPr/>
        </p:nvSpPr>
        <p:spPr>
          <a:xfrm>
            <a:off x="11575912" y="118077"/>
            <a:ext cx="593059" cy="2497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sp>
        <p:nvSpPr>
          <p:cNvPr id="10" name="Rectangle 9">
            <a:extLst>
              <a:ext uri="{FF2B5EF4-FFF2-40B4-BE49-F238E27FC236}">
                <a16:creationId xmlns:a16="http://schemas.microsoft.com/office/drawing/2014/main" id="{0D37C4C0-B07B-40D6-B972-D8FF6B837FFC}"/>
              </a:ext>
            </a:extLst>
          </p:cNvPr>
          <p:cNvSpPr/>
          <p:nvPr/>
        </p:nvSpPr>
        <p:spPr>
          <a:xfrm>
            <a:off x="1655806" y="2224216"/>
            <a:ext cx="8896864" cy="6343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7BB651-0013-49B4-974E-1A80F23B40D8}"/>
              </a:ext>
            </a:extLst>
          </p:cNvPr>
          <p:cNvSpPr/>
          <p:nvPr/>
        </p:nvSpPr>
        <p:spPr>
          <a:xfrm>
            <a:off x="1655806" y="3457833"/>
            <a:ext cx="8896864" cy="1849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6B24B63-4CAA-4688-AE34-4DBD35F29C6D}"/>
              </a:ext>
            </a:extLst>
          </p:cNvPr>
          <p:cNvSpPr txBox="1"/>
          <p:nvPr/>
        </p:nvSpPr>
        <p:spPr>
          <a:xfrm>
            <a:off x="3693902" y="510741"/>
            <a:ext cx="4141050" cy="707886"/>
          </a:xfrm>
          <a:prstGeom prst="rect">
            <a:avLst/>
          </a:prstGeom>
          <a:noFill/>
        </p:spPr>
        <p:txBody>
          <a:bodyPr wrap="square" rtlCol="0">
            <a:spAutoFit/>
          </a:bodyPr>
          <a:lstStyle/>
          <a:p>
            <a:r>
              <a:rPr lang="en-US" sz="4000" dirty="0"/>
              <a:t>Opportunity Editor</a:t>
            </a:r>
          </a:p>
        </p:txBody>
      </p:sp>
      <p:sp>
        <p:nvSpPr>
          <p:cNvPr id="13" name="TextBox 12">
            <a:extLst>
              <a:ext uri="{FF2B5EF4-FFF2-40B4-BE49-F238E27FC236}">
                <a16:creationId xmlns:a16="http://schemas.microsoft.com/office/drawing/2014/main" id="{5BFC1FF2-4EB1-45C0-A82C-85074CBC375B}"/>
              </a:ext>
            </a:extLst>
          </p:cNvPr>
          <p:cNvSpPr txBox="1"/>
          <p:nvPr/>
        </p:nvSpPr>
        <p:spPr>
          <a:xfrm>
            <a:off x="1581664" y="3088157"/>
            <a:ext cx="2463110" cy="369332"/>
          </a:xfrm>
          <a:prstGeom prst="rect">
            <a:avLst/>
          </a:prstGeom>
          <a:noFill/>
        </p:spPr>
        <p:txBody>
          <a:bodyPr wrap="none" rtlCol="0">
            <a:spAutoFit/>
          </a:bodyPr>
          <a:lstStyle/>
          <a:p>
            <a:r>
              <a:rPr lang="en-US" dirty="0"/>
              <a:t>Opportunity Description</a:t>
            </a:r>
          </a:p>
        </p:txBody>
      </p:sp>
      <p:sp>
        <p:nvSpPr>
          <p:cNvPr id="14" name="Rectangle: Rounded Corners 13">
            <a:extLst>
              <a:ext uri="{FF2B5EF4-FFF2-40B4-BE49-F238E27FC236}">
                <a16:creationId xmlns:a16="http://schemas.microsoft.com/office/drawing/2014/main" id="{C848FE4A-7B26-4D38-862B-F92E3B0AD01C}"/>
              </a:ext>
            </a:extLst>
          </p:cNvPr>
          <p:cNvSpPr/>
          <p:nvPr/>
        </p:nvSpPr>
        <p:spPr>
          <a:xfrm>
            <a:off x="9934833" y="5432853"/>
            <a:ext cx="617837" cy="2883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Add</a:t>
            </a:r>
          </a:p>
        </p:txBody>
      </p:sp>
      <p:sp>
        <p:nvSpPr>
          <p:cNvPr id="16" name="Rectangle: Rounded Corners 15">
            <a:extLst>
              <a:ext uri="{FF2B5EF4-FFF2-40B4-BE49-F238E27FC236}">
                <a16:creationId xmlns:a16="http://schemas.microsoft.com/office/drawing/2014/main" id="{CE1DD49C-50DD-4DB2-B810-1C8E82FCD64A}"/>
              </a:ext>
            </a:extLst>
          </p:cNvPr>
          <p:cNvSpPr/>
          <p:nvPr/>
        </p:nvSpPr>
        <p:spPr>
          <a:xfrm>
            <a:off x="1661090" y="5432853"/>
            <a:ext cx="832021" cy="2883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7" name="Rectangle 16">
            <a:extLst>
              <a:ext uri="{FF2B5EF4-FFF2-40B4-BE49-F238E27FC236}">
                <a16:creationId xmlns:a16="http://schemas.microsoft.com/office/drawing/2014/main" id="{8288BA97-79DC-43B6-ACAD-EADC93A174F7}"/>
              </a:ext>
            </a:extLst>
          </p:cNvPr>
          <p:cNvSpPr/>
          <p:nvPr/>
        </p:nvSpPr>
        <p:spPr>
          <a:xfrm>
            <a:off x="8279027" y="1442876"/>
            <a:ext cx="2273643" cy="3051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36144D-8ABB-4927-B458-882DBA384575}"/>
              </a:ext>
            </a:extLst>
          </p:cNvPr>
          <p:cNvSpPr/>
          <p:nvPr/>
        </p:nvSpPr>
        <p:spPr>
          <a:xfrm>
            <a:off x="10243751" y="1442876"/>
            <a:ext cx="333632" cy="3051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Shape 18">
            <a:extLst>
              <a:ext uri="{FF2B5EF4-FFF2-40B4-BE49-F238E27FC236}">
                <a16:creationId xmlns:a16="http://schemas.microsoft.com/office/drawing/2014/main" id="{2FC2DE78-02D2-4047-AC14-CE0467A7ADAA}"/>
              </a:ext>
            </a:extLst>
          </p:cNvPr>
          <p:cNvSpPr/>
          <p:nvPr/>
        </p:nvSpPr>
        <p:spPr>
          <a:xfrm rot="18911029">
            <a:off x="10356336" y="1541924"/>
            <a:ext cx="108462" cy="108462"/>
          </a:xfrm>
          <a:prstGeom prst="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E85CAEC-3DDE-493F-B6DC-A76173D91FDF}"/>
              </a:ext>
            </a:extLst>
          </p:cNvPr>
          <p:cNvSpPr txBox="1"/>
          <p:nvPr/>
        </p:nvSpPr>
        <p:spPr>
          <a:xfrm>
            <a:off x="8199473" y="1190932"/>
            <a:ext cx="1801262" cy="307777"/>
          </a:xfrm>
          <a:prstGeom prst="rect">
            <a:avLst/>
          </a:prstGeom>
          <a:noFill/>
        </p:spPr>
        <p:txBody>
          <a:bodyPr wrap="none" rtlCol="0">
            <a:spAutoFit/>
          </a:bodyPr>
          <a:lstStyle/>
          <a:p>
            <a:r>
              <a:rPr lang="en-US" sz="1400" dirty="0"/>
              <a:t>Current Opportunities</a:t>
            </a:r>
          </a:p>
        </p:txBody>
      </p:sp>
      <p:sp>
        <p:nvSpPr>
          <p:cNvPr id="21" name="Rectangle: Rounded Corners 20">
            <a:extLst>
              <a:ext uri="{FF2B5EF4-FFF2-40B4-BE49-F238E27FC236}">
                <a16:creationId xmlns:a16="http://schemas.microsoft.com/office/drawing/2014/main" id="{37C8F058-A48C-4DAD-89B8-EEA20AD8CE84}"/>
              </a:ext>
            </a:extLst>
          </p:cNvPr>
          <p:cNvSpPr/>
          <p:nvPr/>
        </p:nvSpPr>
        <p:spPr>
          <a:xfrm>
            <a:off x="5764427" y="5432853"/>
            <a:ext cx="679622" cy="2883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Save</a:t>
            </a:r>
          </a:p>
        </p:txBody>
      </p:sp>
      <p:sp>
        <p:nvSpPr>
          <p:cNvPr id="22" name="TextBox 21">
            <a:extLst>
              <a:ext uri="{FF2B5EF4-FFF2-40B4-BE49-F238E27FC236}">
                <a16:creationId xmlns:a16="http://schemas.microsoft.com/office/drawing/2014/main" id="{9349C878-90EE-4B66-ADDC-FC64C3B35E25}"/>
              </a:ext>
            </a:extLst>
          </p:cNvPr>
          <p:cNvSpPr txBox="1"/>
          <p:nvPr/>
        </p:nvSpPr>
        <p:spPr>
          <a:xfrm>
            <a:off x="1581664" y="1875648"/>
            <a:ext cx="1800493" cy="369332"/>
          </a:xfrm>
          <a:prstGeom prst="rect">
            <a:avLst/>
          </a:prstGeom>
          <a:noFill/>
        </p:spPr>
        <p:txBody>
          <a:bodyPr wrap="none" rtlCol="0">
            <a:spAutoFit/>
          </a:bodyPr>
          <a:lstStyle/>
          <a:p>
            <a:r>
              <a:rPr lang="en-US" dirty="0"/>
              <a:t>Opportunity Title</a:t>
            </a:r>
          </a:p>
        </p:txBody>
      </p:sp>
    </p:spTree>
    <p:extLst>
      <p:ext uri="{BB962C8B-B14F-4D97-AF65-F5344CB8AC3E}">
        <p14:creationId xmlns:p14="http://schemas.microsoft.com/office/powerpoint/2010/main" val="261900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875CA9F-23FB-43CD-A1D9-CFC2949C4941}"/>
              </a:ext>
            </a:extLst>
          </p:cNvPr>
          <p:cNvSpPr/>
          <p:nvPr/>
        </p:nvSpPr>
        <p:spPr>
          <a:xfrm>
            <a:off x="7035089" y="1116655"/>
            <a:ext cx="4343596" cy="51980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07345C4-7E2E-42AD-BB00-3D1915445476}"/>
              </a:ext>
            </a:extLst>
          </p:cNvPr>
          <p:cNvSpPr/>
          <p:nvPr/>
        </p:nvSpPr>
        <p:spPr>
          <a:xfrm>
            <a:off x="813315" y="1116655"/>
            <a:ext cx="4343596" cy="51980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AC3E33F-7F1D-4E73-9687-1A35FCE88C5F}"/>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CBFC6A0-CE66-4F98-A38F-A6D8B25DD429}"/>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62017C4-556B-4927-A586-134019BB1C12}"/>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7" name="Rectangle: Rounded Corners 6">
            <a:extLst>
              <a:ext uri="{FF2B5EF4-FFF2-40B4-BE49-F238E27FC236}">
                <a16:creationId xmlns:a16="http://schemas.microsoft.com/office/drawing/2014/main" id="{3DFFC90E-1807-42CB-AE6F-0E68F33A9874}"/>
              </a:ext>
            </a:extLst>
          </p:cNvPr>
          <p:cNvSpPr/>
          <p:nvPr/>
        </p:nvSpPr>
        <p:spPr>
          <a:xfrm>
            <a:off x="11575912" y="118077"/>
            <a:ext cx="593059" cy="2497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sp>
        <p:nvSpPr>
          <p:cNvPr id="8" name="TextBox 7">
            <a:extLst>
              <a:ext uri="{FF2B5EF4-FFF2-40B4-BE49-F238E27FC236}">
                <a16:creationId xmlns:a16="http://schemas.microsoft.com/office/drawing/2014/main" id="{47BB87B1-3399-4990-8E60-74D469091E36}"/>
              </a:ext>
            </a:extLst>
          </p:cNvPr>
          <p:cNvSpPr txBox="1"/>
          <p:nvPr/>
        </p:nvSpPr>
        <p:spPr>
          <a:xfrm>
            <a:off x="3783295" y="444793"/>
            <a:ext cx="4625410" cy="707886"/>
          </a:xfrm>
          <a:prstGeom prst="rect">
            <a:avLst/>
          </a:prstGeom>
          <a:noFill/>
        </p:spPr>
        <p:txBody>
          <a:bodyPr wrap="square" rtlCol="0">
            <a:spAutoFit/>
          </a:bodyPr>
          <a:lstStyle/>
          <a:p>
            <a:r>
              <a:rPr lang="en-US" sz="4000" dirty="0"/>
              <a:t>Current Events Editor</a:t>
            </a:r>
          </a:p>
        </p:txBody>
      </p:sp>
      <p:sp>
        <p:nvSpPr>
          <p:cNvPr id="9" name="Rectangle 8">
            <a:extLst>
              <a:ext uri="{FF2B5EF4-FFF2-40B4-BE49-F238E27FC236}">
                <a16:creationId xmlns:a16="http://schemas.microsoft.com/office/drawing/2014/main" id="{69FE40FE-BF34-42CB-99F8-EF9621657395}"/>
              </a:ext>
            </a:extLst>
          </p:cNvPr>
          <p:cNvSpPr/>
          <p:nvPr/>
        </p:nvSpPr>
        <p:spPr>
          <a:xfrm>
            <a:off x="1137057" y="2356460"/>
            <a:ext cx="3667513" cy="4695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E6601AC-87BC-4DE5-A1DA-11245F782350}"/>
              </a:ext>
            </a:extLst>
          </p:cNvPr>
          <p:cNvSpPr txBox="1"/>
          <p:nvPr/>
        </p:nvSpPr>
        <p:spPr>
          <a:xfrm>
            <a:off x="1054241" y="2018591"/>
            <a:ext cx="713850" cy="400110"/>
          </a:xfrm>
          <a:prstGeom prst="rect">
            <a:avLst/>
          </a:prstGeom>
          <a:noFill/>
        </p:spPr>
        <p:txBody>
          <a:bodyPr wrap="square" rtlCol="0">
            <a:spAutoFit/>
          </a:bodyPr>
          <a:lstStyle/>
          <a:p>
            <a:r>
              <a:rPr lang="en-US" sz="2000" dirty="0"/>
              <a:t>Date</a:t>
            </a:r>
          </a:p>
        </p:txBody>
      </p:sp>
      <p:sp>
        <p:nvSpPr>
          <p:cNvPr id="11" name="Rectangle 10">
            <a:extLst>
              <a:ext uri="{FF2B5EF4-FFF2-40B4-BE49-F238E27FC236}">
                <a16:creationId xmlns:a16="http://schemas.microsoft.com/office/drawing/2014/main" id="{39498C4B-8B02-4B3B-8C03-9E0AFEED1E3D}"/>
              </a:ext>
            </a:extLst>
          </p:cNvPr>
          <p:cNvSpPr/>
          <p:nvPr/>
        </p:nvSpPr>
        <p:spPr>
          <a:xfrm>
            <a:off x="4445388" y="2356460"/>
            <a:ext cx="352131" cy="4695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Shape 11">
            <a:extLst>
              <a:ext uri="{FF2B5EF4-FFF2-40B4-BE49-F238E27FC236}">
                <a16:creationId xmlns:a16="http://schemas.microsoft.com/office/drawing/2014/main" id="{AD3BF3A4-46EC-40CA-8ECF-9B2F73B9E5CF}"/>
              </a:ext>
            </a:extLst>
          </p:cNvPr>
          <p:cNvSpPr/>
          <p:nvPr/>
        </p:nvSpPr>
        <p:spPr>
          <a:xfrm rot="18911029">
            <a:off x="4559863" y="2453676"/>
            <a:ext cx="175492" cy="184921"/>
          </a:xfrm>
          <a:prstGeom prst="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2268F37-D905-4557-AA02-B1AFFA329483}"/>
              </a:ext>
            </a:extLst>
          </p:cNvPr>
          <p:cNvSpPr txBox="1"/>
          <p:nvPr/>
        </p:nvSpPr>
        <p:spPr>
          <a:xfrm>
            <a:off x="2570844" y="1500625"/>
            <a:ext cx="828538" cy="523220"/>
          </a:xfrm>
          <a:prstGeom prst="rect">
            <a:avLst/>
          </a:prstGeom>
          <a:noFill/>
        </p:spPr>
        <p:txBody>
          <a:bodyPr wrap="square" rtlCol="0">
            <a:spAutoFit/>
          </a:bodyPr>
          <a:lstStyle/>
          <a:p>
            <a:r>
              <a:rPr lang="en-US" sz="2800" dirty="0"/>
              <a:t>Add</a:t>
            </a:r>
          </a:p>
        </p:txBody>
      </p:sp>
      <p:sp>
        <p:nvSpPr>
          <p:cNvPr id="16" name="Rectangle 15">
            <a:extLst>
              <a:ext uri="{FF2B5EF4-FFF2-40B4-BE49-F238E27FC236}">
                <a16:creationId xmlns:a16="http://schemas.microsoft.com/office/drawing/2014/main" id="{AA2F81A8-E5FD-42FC-B5F8-6A9D88E86ED5}"/>
              </a:ext>
            </a:extLst>
          </p:cNvPr>
          <p:cNvSpPr/>
          <p:nvPr/>
        </p:nvSpPr>
        <p:spPr>
          <a:xfrm>
            <a:off x="1161371" y="3289788"/>
            <a:ext cx="3667513" cy="4695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9BC7789-EF7E-4C13-BBE5-B25C5D97C5B6}"/>
              </a:ext>
            </a:extLst>
          </p:cNvPr>
          <p:cNvSpPr txBox="1"/>
          <p:nvPr/>
        </p:nvSpPr>
        <p:spPr>
          <a:xfrm>
            <a:off x="1078555" y="2951919"/>
            <a:ext cx="713850" cy="400110"/>
          </a:xfrm>
          <a:prstGeom prst="rect">
            <a:avLst/>
          </a:prstGeom>
          <a:noFill/>
        </p:spPr>
        <p:txBody>
          <a:bodyPr wrap="square" rtlCol="0">
            <a:spAutoFit/>
          </a:bodyPr>
          <a:lstStyle/>
          <a:p>
            <a:r>
              <a:rPr lang="en-US" sz="2000" dirty="0"/>
              <a:t>Title</a:t>
            </a:r>
          </a:p>
        </p:txBody>
      </p:sp>
      <p:sp>
        <p:nvSpPr>
          <p:cNvPr id="18" name="TextBox 17">
            <a:extLst>
              <a:ext uri="{FF2B5EF4-FFF2-40B4-BE49-F238E27FC236}">
                <a16:creationId xmlns:a16="http://schemas.microsoft.com/office/drawing/2014/main" id="{4FB67A87-1075-4CB5-BD3A-15FBFD17263B}"/>
              </a:ext>
            </a:extLst>
          </p:cNvPr>
          <p:cNvSpPr txBox="1"/>
          <p:nvPr/>
        </p:nvSpPr>
        <p:spPr>
          <a:xfrm>
            <a:off x="8601732" y="1500625"/>
            <a:ext cx="1211589" cy="523220"/>
          </a:xfrm>
          <a:prstGeom prst="rect">
            <a:avLst/>
          </a:prstGeom>
          <a:noFill/>
        </p:spPr>
        <p:txBody>
          <a:bodyPr wrap="square" rtlCol="0">
            <a:spAutoFit/>
          </a:bodyPr>
          <a:lstStyle/>
          <a:p>
            <a:r>
              <a:rPr lang="en-US" sz="2800" dirty="0"/>
              <a:t>Delete</a:t>
            </a:r>
          </a:p>
        </p:txBody>
      </p:sp>
      <p:sp>
        <p:nvSpPr>
          <p:cNvPr id="19" name="Rectangle 18">
            <a:extLst>
              <a:ext uri="{FF2B5EF4-FFF2-40B4-BE49-F238E27FC236}">
                <a16:creationId xmlns:a16="http://schemas.microsoft.com/office/drawing/2014/main" id="{FC1A23E2-8DB7-4BBE-92B4-16C6A918016D}"/>
              </a:ext>
            </a:extLst>
          </p:cNvPr>
          <p:cNvSpPr/>
          <p:nvPr/>
        </p:nvSpPr>
        <p:spPr>
          <a:xfrm>
            <a:off x="7445932" y="3524566"/>
            <a:ext cx="3667513" cy="4695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4BD1501-9B4A-48D6-B88A-54E03964F7ED}"/>
              </a:ext>
            </a:extLst>
          </p:cNvPr>
          <p:cNvSpPr/>
          <p:nvPr/>
        </p:nvSpPr>
        <p:spPr>
          <a:xfrm>
            <a:off x="10778577" y="3516491"/>
            <a:ext cx="352131" cy="4695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28F0B19D-4465-4301-820D-A4A4F6773B50}"/>
              </a:ext>
            </a:extLst>
          </p:cNvPr>
          <p:cNvSpPr/>
          <p:nvPr/>
        </p:nvSpPr>
        <p:spPr>
          <a:xfrm rot="18911029">
            <a:off x="10893052" y="3613707"/>
            <a:ext cx="175492" cy="184921"/>
          </a:xfrm>
          <a:prstGeom prst="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0611335-B7D2-410C-94B3-3E562B633587}"/>
              </a:ext>
            </a:extLst>
          </p:cNvPr>
          <p:cNvSpPr txBox="1"/>
          <p:nvPr/>
        </p:nvSpPr>
        <p:spPr>
          <a:xfrm>
            <a:off x="7368633" y="3178622"/>
            <a:ext cx="900175" cy="400110"/>
          </a:xfrm>
          <a:prstGeom prst="rect">
            <a:avLst/>
          </a:prstGeom>
          <a:noFill/>
        </p:spPr>
        <p:txBody>
          <a:bodyPr wrap="square" rtlCol="0">
            <a:spAutoFit/>
          </a:bodyPr>
          <a:lstStyle/>
          <a:p>
            <a:r>
              <a:rPr lang="en-US" sz="2000" dirty="0"/>
              <a:t>Event</a:t>
            </a:r>
          </a:p>
        </p:txBody>
      </p:sp>
      <p:sp>
        <p:nvSpPr>
          <p:cNvPr id="24" name="Rectangle: Rounded Corners 23">
            <a:extLst>
              <a:ext uri="{FF2B5EF4-FFF2-40B4-BE49-F238E27FC236}">
                <a16:creationId xmlns:a16="http://schemas.microsoft.com/office/drawing/2014/main" id="{4ADF6313-044D-476C-96FB-8DAFA97EE271}"/>
              </a:ext>
            </a:extLst>
          </p:cNvPr>
          <p:cNvSpPr/>
          <p:nvPr/>
        </p:nvSpPr>
        <p:spPr>
          <a:xfrm>
            <a:off x="4445388" y="5956893"/>
            <a:ext cx="617837" cy="2883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Add</a:t>
            </a:r>
          </a:p>
        </p:txBody>
      </p:sp>
      <p:sp>
        <p:nvSpPr>
          <p:cNvPr id="29" name="Rectangle: Rounded Corners 28">
            <a:extLst>
              <a:ext uri="{FF2B5EF4-FFF2-40B4-BE49-F238E27FC236}">
                <a16:creationId xmlns:a16="http://schemas.microsoft.com/office/drawing/2014/main" id="{61A11CAB-38C3-4140-8C88-A0E0B9944AFC}"/>
              </a:ext>
            </a:extLst>
          </p:cNvPr>
          <p:cNvSpPr/>
          <p:nvPr/>
        </p:nvSpPr>
        <p:spPr>
          <a:xfrm>
            <a:off x="10455668" y="5956893"/>
            <a:ext cx="832316" cy="2883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30" name="Rectangle 29">
            <a:extLst>
              <a:ext uri="{FF2B5EF4-FFF2-40B4-BE49-F238E27FC236}">
                <a16:creationId xmlns:a16="http://schemas.microsoft.com/office/drawing/2014/main" id="{5D0D500F-CAC5-41E0-A58E-4EAFB804287B}"/>
              </a:ext>
            </a:extLst>
          </p:cNvPr>
          <p:cNvSpPr/>
          <p:nvPr/>
        </p:nvSpPr>
        <p:spPr>
          <a:xfrm>
            <a:off x="1161371" y="4246509"/>
            <a:ext cx="3667513" cy="4695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813E322-352F-4624-A3A3-1214DB0160A5}"/>
              </a:ext>
            </a:extLst>
          </p:cNvPr>
          <p:cNvSpPr txBox="1"/>
          <p:nvPr/>
        </p:nvSpPr>
        <p:spPr>
          <a:xfrm>
            <a:off x="1078555" y="3908640"/>
            <a:ext cx="1087996" cy="400110"/>
          </a:xfrm>
          <a:prstGeom prst="rect">
            <a:avLst/>
          </a:prstGeom>
          <a:noFill/>
        </p:spPr>
        <p:txBody>
          <a:bodyPr wrap="square" rtlCol="0">
            <a:spAutoFit/>
          </a:bodyPr>
          <a:lstStyle/>
          <a:p>
            <a:r>
              <a:rPr lang="en-US" sz="2000" dirty="0"/>
              <a:t>Location</a:t>
            </a:r>
          </a:p>
        </p:txBody>
      </p:sp>
      <p:sp>
        <p:nvSpPr>
          <p:cNvPr id="32" name="Rectangle 31">
            <a:extLst>
              <a:ext uri="{FF2B5EF4-FFF2-40B4-BE49-F238E27FC236}">
                <a16:creationId xmlns:a16="http://schemas.microsoft.com/office/drawing/2014/main" id="{18175B79-413F-4116-9158-72B3749F9AD2}"/>
              </a:ext>
            </a:extLst>
          </p:cNvPr>
          <p:cNvSpPr/>
          <p:nvPr/>
        </p:nvSpPr>
        <p:spPr>
          <a:xfrm>
            <a:off x="1161371" y="5133686"/>
            <a:ext cx="3667513" cy="4695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0472C3A-0E20-480B-A168-927AE9A115F4}"/>
              </a:ext>
            </a:extLst>
          </p:cNvPr>
          <p:cNvSpPr txBox="1"/>
          <p:nvPr/>
        </p:nvSpPr>
        <p:spPr>
          <a:xfrm>
            <a:off x="1078555" y="4795817"/>
            <a:ext cx="1425748" cy="400110"/>
          </a:xfrm>
          <a:prstGeom prst="rect">
            <a:avLst/>
          </a:prstGeom>
          <a:noFill/>
        </p:spPr>
        <p:txBody>
          <a:bodyPr wrap="square" rtlCol="0">
            <a:spAutoFit/>
          </a:bodyPr>
          <a:lstStyle/>
          <a:p>
            <a:r>
              <a:rPr lang="en-US" sz="2000" dirty="0"/>
              <a:t>Description</a:t>
            </a:r>
          </a:p>
        </p:txBody>
      </p:sp>
    </p:spTree>
    <p:extLst>
      <p:ext uri="{BB962C8B-B14F-4D97-AF65-F5344CB8AC3E}">
        <p14:creationId xmlns:p14="http://schemas.microsoft.com/office/powerpoint/2010/main" val="66599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1E3258-7EFE-4DBC-880B-ACE1BD346052}"/>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CBCF27-A098-4100-A0DD-4525BB072827}"/>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706F97-E007-4C9C-BF35-C613187A5A41}"/>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7" name="Rectangle: Rounded Corners 6">
            <a:extLst>
              <a:ext uri="{FF2B5EF4-FFF2-40B4-BE49-F238E27FC236}">
                <a16:creationId xmlns:a16="http://schemas.microsoft.com/office/drawing/2014/main" id="{9D7A3CEE-4DFC-4950-B804-A05104FFA364}"/>
              </a:ext>
            </a:extLst>
          </p:cNvPr>
          <p:cNvSpPr/>
          <p:nvPr/>
        </p:nvSpPr>
        <p:spPr>
          <a:xfrm>
            <a:off x="11575912" y="118077"/>
            <a:ext cx="593059" cy="2497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sp>
        <p:nvSpPr>
          <p:cNvPr id="10" name="Rectangle 9">
            <a:extLst>
              <a:ext uri="{FF2B5EF4-FFF2-40B4-BE49-F238E27FC236}">
                <a16:creationId xmlns:a16="http://schemas.microsoft.com/office/drawing/2014/main" id="{0D37C4C0-B07B-40D6-B972-D8FF6B837FFC}"/>
              </a:ext>
            </a:extLst>
          </p:cNvPr>
          <p:cNvSpPr/>
          <p:nvPr/>
        </p:nvSpPr>
        <p:spPr>
          <a:xfrm>
            <a:off x="1655806" y="2224216"/>
            <a:ext cx="8896864" cy="6343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7BB651-0013-49B4-974E-1A80F23B40D8}"/>
              </a:ext>
            </a:extLst>
          </p:cNvPr>
          <p:cNvSpPr/>
          <p:nvPr/>
        </p:nvSpPr>
        <p:spPr>
          <a:xfrm>
            <a:off x="1655806" y="3457833"/>
            <a:ext cx="8896864" cy="1849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6B24B63-4CAA-4688-AE34-4DBD35F29C6D}"/>
              </a:ext>
            </a:extLst>
          </p:cNvPr>
          <p:cNvSpPr txBox="1"/>
          <p:nvPr/>
        </p:nvSpPr>
        <p:spPr>
          <a:xfrm>
            <a:off x="4423335" y="483046"/>
            <a:ext cx="2682184" cy="707886"/>
          </a:xfrm>
          <a:prstGeom prst="rect">
            <a:avLst/>
          </a:prstGeom>
          <a:noFill/>
        </p:spPr>
        <p:txBody>
          <a:bodyPr wrap="square" rtlCol="0">
            <a:spAutoFit/>
          </a:bodyPr>
          <a:lstStyle/>
          <a:p>
            <a:r>
              <a:rPr lang="en-US" sz="4000" dirty="0"/>
              <a:t>News Editor</a:t>
            </a:r>
          </a:p>
        </p:txBody>
      </p:sp>
      <p:sp>
        <p:nvSpPr>
          <p:cNvPr id="13" name="TextBox 12">
            <a:extLst>
              <a:ext uri="{FF2B5EF4-FFF2-40B4-BE49-F238E27FC236}">
                <a16:creationId xmlns:a16="http://schemas.microsoft.com/office/drawing/2014/main" id="{5BFC1FF2-4EB1-45C0-A82C-85074CBC375B}"/>
              </a:ext>
            </a:extLst>
          </p:cNvPr>
          <p:cNvSpPr txBox="1"/>
          <p:nvPr/>
        </p:nvSpPr>
        <p:spPr>
          <a:xfrm>
            <a:off x="1581664" y="3088157"/>
            <a:ext cx="1153714" cy="369332"/>
          </a:xfrm>
          <a:prstGeom prst="rect">
            <a:avLst/>
          </a:prstGeom>
          <a:noFill/>
        </p:spPr>
        <p:txBody>
          <a:bodyPr wrap="none" rtlCol="0">
            <a:spAutoFit/>
          </a:bodyPr>
          <a:lstStyle/>
          <a:p>
            <a:r>
              <a:rPr lang="en-US" dirty="0"/>
              <a:t>News Post</a:t>
            </a:r>
          </a:p>
        </p:txBody>
      </p:sp>
      <p:sp>
        <p:nvSpPr>
          <p:cNvPr id="14" name="Rectangle: Rounded Corners 13">
            <a:extLst>
              <a:ext uri="{FF2B5EF4-FFF2-40B4-BE49-F238E27FC236}">
                <a16:creationId xmlns:a16="http://schemas.microsoft.com/office/drawing/2014/main" id="{C848FE4A-7B26-4D38-862B-F92E3B0AD01C}"/>
              </a:ext>
            </a:extLst>
          </p:cNvPr>
          <p:cNvSpPr/>
          <p:nvPr/>
        </p:nvSpPr>
        <p:spPr>
          <a:xfrm>
            <a:off x="9934833" y="5432853"/>
            <a:ext cx="617837" cy="2883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Add</a:t>
            </a:r>
          </a:p>
        </p:txBody>
      </p:sp>
      <p:sp>
        <p:nvSpPr>
          <p:cNvPr id="16" name="Rectangle: Rounded Corners 15">
            <a:extLst>
              <a:ext uri="{FF2B5EF4-FFF2-40B4-BE49-F238E27FC236}">
                <a16:creationId xmlns:a16="http://schemas.microsoft.com/office/drawing/2014/main" id="{CE1DD49C-50DD-4DB2-B810-1C8E82FCD64A}"/>
              </a:ext>
            </a:extLst>
          </p:cNvPr>
          <p:cNvSpPr/>
          <p:nvPr/>
        </p:nvSpPr>
        <p:spPr>
          <a:xfrm>
            <a:off x="1661090" y="5432853"/>
            <a:ext cx="832021" cy="2883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7" name="Rectangle 16">
            <a:extLst>
              <a:ext uri="{FF2B5EF4-FFF2-40B4-BE49-F238E27FC236}">
                <a16:creationId xmlns:a16="http://schemas.microsoft.com/office/drawing/2014/main" id="{8288BA97-79DC-43B6-ACAD-EADC93A174F7}"/>
              </a:ext>
            </a:extLst>
          </p:cNvPr>
          <p:cNvSpPr/>
          <p:nvPr/>
        </p:nvSpPr>
        <p:spPr>
          <a:xfrm>
            <a:off x="8279027" y="1442876"/>
            <a:ext cx="2273643" cy="3051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36144D-8ABB-4927-B458-882DBA384575}"/>
              </a:ext>
            </a:extLst>
          </p:cNvPr>
          <p:cNvSpPr/>
          <p:nvPr/>
        </p:nvSpPr>
        <p:spPr>
          <a:xfrm>
            <a:off x="10243751" y="1442876"/>
            <a:ext cx="333632" cy="3051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Shape 18">
            <a:extLst>
              <a:ext uri="{FF2B5EF4-FFF2-40B4-BE49-F238E27FC236}">
                <a16:creationId xmlns:a16="http://schemas.microsoft.com/office/drawing/2014/main" id="{2FC2DE78-02D2-4047-AC14-CE0467A7ADAA}"/>
              </a:ext>
            </a:extLst>
          </p:cNvPr>
          <p:cNvSpPr/>
          <p:nvPr/>
        </p:nvSpPr>
        <p:spPr>
          <a:xfrm rot="18911029">
            <a:off x="10356336" y="1541924"/>
            <a:ext cx="108462" cy="108462"/>
          </a:xfrm>
          <a:prstGeom prst="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E85CAEC-3DDE-493F-B6DC-A76173D91FDF}"/>
              </a:ext>
            </a:extLst>
          </p:cNvPr>
          <p:cNvSpPr txBox="1"/>
          <p:nvPr/>
        </p:nvSpPr>
        <p:spPr>
          <a:xfrm>
            <a:off x="8199473" y="1190932"/>
            <a:ext cx="1183209" cy="307777"/>
          </a:xfrm>
          <a:prstGeom prst="rect">
            <a:avLst/>
          </a:prstGeom>
          <a:noFill/>
        </p:spPr>
        <p:txBody>
          <a:bodyPr wrap="none" rtlCol="0">
            <a:spAutoFit/>
          </a:bodyPr>
          <a:lstStyle/>
          <a:p>
            <a:r>
              <a:rPr lang="en-US" sz="1400" dirty="0"/>
              <a:t>Current News</a:t>
            </a:r>
          </a:p>
        </p:txBody>
      </p:sp>
      <p:sp>
        <p:nvSpPr>
          <p:cNvPr id="21" name="Rectangle: Rounded Corners 20">
            <a:extLst>
              <a:ext uri="{FF2B5EF4-FFF2-40B4-BE49-F238E27FC236}">
                <a16:creationId xmlns:a16="http://schemas.microsoft.com/office/drawing/2014/main" id="{37C8F058-A48C-4DAD-89B8-EEA20AD8CE84}"/>
              </a:ext>
            </a:extLst>
          </p:cNvPr>
          <p:cNvSpPr/>
          <p:nvPr/>
        </p:nvSpPr>
        <p:spPr>
          <a:xfrm>
            <a:off x="5764427" y="5432853"/>
            <a:ext cx="679622" cy="2883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Save</a:t>
            </a:r>
          </a:p>
        </p:txBody>
      </p:sp>
      <p:sp>
        <p:nvSpPr>
          <p:cNvPr id="22" name="TextBox 21">
            <a:extLst>
              <a:ext uri="{FF2B5EF4-FFF2-40B4-BE49-F238E27FC236}">
                <a16:creationId xmlns:a16="http://schemas.microsoft.com/office/drawing/2014/main" id="{9349C878-90EE-4B66-ADDC-FC64C3B35E25}"/>
              </a:ext>
            </a:extLst>
          </p:cNvPr>
          <p:cNvSpPr txBox="1"/>
          <p:nvPr/>
        </p:nvSpPr>
        <p:spPr>
          <a:xfrm>
            <a:off x="1581664" y="1875648"/>
            <a:ext cx="1164101" cy="369332"/>
          </a:xfrm>
          <a:prstGeom prst="rect">
            <a:avLst/>
          </a:prstGeom>
          <a:noFill/>
        </p:spPr>
        <p:txBody>
          <a:bodyPr wrap="none" rtlCol="0">
            <a:spAutoFit/>
          </a:bodyPr>
          <a:lstStyle/>
          <a:p>
            <a:r>
              <a:rPr lang="en-US" dirty="0"/>
              <a:t>News Title</a:t>
            </a:r>
          </a:p>
        </p:txBody>
      </p:sp>
    </p:spTree>
    <p:extLst>
      <p:ext uri="{BB962C8B-B14F-4D97-AF65-F5344CB8AC3E}">
        <p14:creationId xmlns:p14="http://schemas.microsoft.com/office/powerpoint/2010/main" val="234766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94485F-36DB-4B94-A366-E09772128DCE}"/>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B6CB5C3-ECE1-4AA6-884D-FFBE61FCC574}"/>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205A163-59C0-46D8-AE40-CDCC328F935C}"/>
              </a:ext>
            </a:extLst>
          </p:cNvPr>
          <p:cNvSpPr/>
          <p:nvPr/>
        </p:nvSpPr>
        <p:spPr>
          <a:xfrm>
            <a:off x="11582400" y="123568"/>
            <a:ext cx="428368" cy="2224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967298-51E8-4895-97C0-3D65A5302C9C}"/>
              </a:ext>
            </a:extLst>
          </p:cNvPr>
          <p:cNvSpPr/>
          <p:nvPr/>
        </p:nvSpPr>
        <p:spPr>
          <a:xfrm>
            <a:off x="461319" y="1162538"/>
            <a:ext cx="6960973" cy="4504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18EB45-9CC1-4DE2-8821-8B35CB8E234A}"/>
              </a:ext>
            </a:extLst>
          </p:cNvPr>
          <p:cNvSpPr/>
          <p:nvPr/>
        </p:nvSpPr>
        <p:spPr>
          <a:xfrm>
            <a:off x="461319" y="1140712"/>
            <a:ext cx="6960973" cy="3663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AD19BAD-A583-4943-8A22-8BD82430AA2F}"/>
              </a:ext>
            </a:extLst>
          </p:cNvPr>
          <p:cNvCxnSpPr/>
          <p:nvPr/>
        </p:nvCxnSpPr>
        <p:spPr>
          <a:xfrm>
            <a:off x="677333" y="2904067"/>
            <a:ext cx="612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61CE29-5A40-4435-BD0D-3076AEE4E98A}"/>
              </a:ext>
            </a:extLst>
          </p:cNvPr>
          <p:cNvCxnSpPr/>
          <p:nvPr/>
        </p:nvCxnSpPr>
        <p:spPr>
          <a:xfrm>
            <a:off x="677333" y="4353719"/>
            <a:ext cx="612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00A5D3-1F13-40C3-99FF-93E2230BECCC}"/>
              </a:ext>
            </a:extLst>
          </p:cNvPr>
          <p:cNvSpPr/>
          <p:nvPr/>
        </p:nvSpPr>
        <p:spPr>
          <a:xfrm>
            <a:off x="7272868" y="1507066"/>
            <a:ext cx="149424" cy="41377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59670F-BBAD-47E0-ACC4-6F2DC80A3CD4}"/>
              </a:ext>
            </a:extLst>
          </p:cNvPr>
          <p:cNvSpPr/>
          <p:nvPr/>
        </p:nvSpPr>
        <p:spPr>
          <a:xfrm>
            <a:off x="7272868" y="1708592"/>
            <a:ext cx="149424" cy="3663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3B427E-A688-42AB-B74B-209BAB8A3E46}"/>
              </a:ext>
            </a:extLst>
          </p:cNvPr>
          <p:cNvSpPr/>
          <p:nvPr/>
        </p:nvSpPr>
        <p:spPr>
          <a:xfrm>
            <a:off x="8195733" y="1176963"/>
            <a:ext cx="3534948" cy="4504074"/>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A38163A-0149-4714-A475-17506AD80F06}"/>
              </a:ext>
            </a:extLst>
          </p:cNvPr>
          <p:cNvSpPr/>
          <p:nvPr/>
        </p:nvSpPr>
        <p:spPr>
          <a:xfrm>
            <a:off x="8195733" y="1140712"/>
            <a:ext cx="3534948" cy="27285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CAF07E6-22FE-4226-B15D-1DCFB3A6F05F}"/>
              </a:ext>
            </a:extLst>
          </p:cNvPr>
          <p:cNvSpPr/>
          <p:nvPr/>
        </p:nvSpPr>
        <p:spPr>
          <a:xfrm>
            <a:off x="8195733" y="5257800"/>
            <a:ext cx="736600" cy="38698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7B48D2F-AB1F-4A88-8A5D-AD4095948753}"/>
              </a:ext>
            </a:extLst>
          </p:cNvPr>
          <p:cNvSpPr/>
          <p:nvPr/>
        </p:nvSpPr>
        <p:spPr>
          <a:xfrm>
            <a:off x="10994081" y="5249684"/>
            <a:ext cx="736600" cy="38698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88B49F1-8D5D-489C-BBDE-91918F9912F3}"/>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19" name="TextBox 18">
            <a:extLst>
              <a:ext uri="{FF2B5EF4-FFF2-40B4-BE49-F238E27FC236}">
                <a16:creationId xmlns:a16="http://schemas.microsoft.com/office/drawing/2014/main" id="{2C59F087-18CF-4E1E-B771-36294E25F662}"/>
              </a:ext>
            </a:extLst>
          </p:cNvPr>
          <p:cNvSpPr txBox="1"/>
          <p:nvPr/>
        </p:nvSpPr>
        <p:spPr>
          <a:xfrm>
            <a:off x="8232005" y="4057559"/>
            <a:ext cx="1056700" cy="369332"/>
          </a:xfrm>
          <a:prstGeom prst="rect">
            <a:avLst/>
          </a:prstGeom>
          <a:noFill/>
        </p:spPr>
        <p:txBody>
          <a:bodyPr wrap="none" rtlCol="0">
            <a:spAutoFit/>
          </a:bodyPr>
          <a:lstStyle/>
          <a:p>
            <a:r>
              <a:rPr lang="en-US" dirty="0"/>
              <a:t>John Doe</a:t>
            </a:r>
          </a:p>
        </p:txBody>
      </p:sp>
      <p:sp>
        <p:nvSpPr>
          <p:cNvPr id="20" name="TextBox 19">
            <a:extLst>
              <a:ext uri="{FF2B5EF4-FFF2-40B4-BE49-F238E27FC236}">
                <a16:creationId xmlns:a16="http://schemas.microsoft.com/office/drawing/2014/main" id="{93157655-8D5C-40F4-A2E1-C0A82D2F7BD2}"/>
              </a:ext>
            </a:extLst>
          </p:cNvPr>
          <p:cNvSpPr txBox="1"/>
          <p:nvPr/>
        </p:nvSpPr>
        <p:spPr>
          <a:xfrm>
            <a:off x="8225942" y="4435718"/>
            <a:ext cx="1656864" cy="369332"/>
          </a:xfrm>
          <a:prstGeom prst="rect">
            <a:avLst/>
          </a:prstGeom>
          <a:noFill/>
        </p:spPr>
        <p:txBody>
          <a:bodyPr wrap="none" rtlCol="0">
            <a:spAutoFit/>
          </a:bodyPr>
          <a:lstStyle/>
          <a:p>
            <a:r>
              <a:rPr lang="en-US" dirty="0"/>
              <a:t>Major: Example</a:t>
            </a:r>
          </a:p>
        </p:txBody>
      </p:sp>
      <p:sp>
        <p:nvSpPr>
          <p:cNvPr id="21" name="TextBox 20">
            <a:extLst>
              <a:ext uri="{FF2B5EF4-FFF2-40B4-BE49-F238E27FC236}">
                <a16:creationId xmlns:a16="http://schemas.microsoft.com/office/drawing/2014/main" id="{CAFA604A-A3D6-4E1A-AC10-5AACEAFCC642}"/>
              </a:ext>
            </a:extLst>
          </p:cNvPr>
          <p:cNvSpPr txBox="1"/>
          <p:nvPr/>
        </p:nvSpPr>
        <p:spPr>
          <a:xfrm>
            <a:off x="8225942" y="4816810"/>
            <a:ext cx="1696939" cy="369332"/>
          </a:xfrm>
          <a:prstGeom prst="rect">
            <a:avLst/>
          </a:prstGeom>
          <a:noFill/>
        </p:spPr>
        <p:txBody>
          <a:bodyPr wrap="none" rtlCol="0">
            <a:spAutoFit/>
          </a:bodyPr>
          <a:lstStyle/>
          <a:p>
            <a:r>
              <a:rPr lang="en-US" dirty="0"/>
              <a:t>Graduation Year</a:t>
            </a:r>
          </a:p>
        </p:txBody>
      </p:sp>
      <p:sp>
        <p:nvSpPr>
          <p:cNvPr id="22" name="TextBox 21">
            <a:extLst>
              <a:ext uri="{FF2B5EF4-FFF2-40B4-BE49-F238E27FC236}">
                <a16:creationId xmlns:a16="http://schemas.microsoft.com/office/drawing/2014/main" id="{EE090245-D6D6-4D57-8156-7B162CDA8319}"/>
              </a:ext>
            </a:extLst>
          </p:cNvPr>
          <p:cNvSpPr txBox="1"/>
          <p:nvPr/>
        </p:nvSpPr>
        <p:spPr>
          <a:xfrm>
            <a:off x="11495379" y="96276"/>
            <a:ext cx="602409" cy="276999"/>
          </a:xfrm>
          <a:prstGeom prst="rect">
            <a:avLst/>
          </a:prstGeom>
          <a:noFill/>
        </p:spPr>
        <p:txBody>
          <a:bodyPr wrap="none" rtlCol="0">
            <a:spAutoFit/>
          </a:bodyPr>
          <a:lstStyle/>
          <a:p>
            <a:r>
              <a:rPr lang="en-US" sz="1200" dirty="0">
                <a:solidFill>
                  <a:schemeClr val="bg1"/>
                </a:solidFill>
              </a:rPr>
              <a:t>Search</a:t>
            </a:r>
          </a:p>
        </p:txBody>
      </p:sp>
      <p:sp>
        <p:nvSpPr>
          <p:cNvPr id="24" name="TextBox 23">
            <a:extLst>
              <a:ext uri="{FF2B5EF4-FFF2-40B4-BE49-F238E27FC236}">
                <a16:creationId xmlns:a16="http://schemas.microsoft.com/office/drawing/2014/main" id="{3C2E9D99-CBB7-4249-BA65-3C49989C2D41}"/>
              </a:ext>
            </a:extLst>
          </p:cNvPr>
          <p:cNvSpPr txBox="1"/>
          <p:nvPr/>
        </p:nvSpPr>
        <p:spPr>
          <a:xfrm>
            <a:off x="8138724" y="5329458"/>
            <a:ext cx="850617" cy="276999"/>
          </a:xfrm>
          <a:prstGeom prst="rect">
            <a:avLst/>
          </a:prstGeom>
          <a:noFill/>
        </p:spPr>
        <p:txBody>
          <a:bodyPr wrap="none" rtlCol="0">
            <a:spAutoFit/>
          </a:bodyPr>
          <a:lstStyle/>
          <a:p>
            <a:r>
              <a:rPr lang="en-US" sz="1200" dirty="0">
                <a:solidFill>
                  <a:schemeClr val="bg1"/>
                </a:solidFill>
              </a:rPr>
              <a:t>See Profile</a:t>
            </a:r>
          </a:p>
        </p:txBody>
      </p:sp>
      <p:sp>
        <p:nvSpPr>
          <p:cNvPr id="25" name="TextBox 24">
            <a:extLst>
              <a:ext uri="{FF2B5EF4-FFF2-40B4-BE49-F238E27FC236}">
                <a16:creationId xmlns:a16="http://schemas.microsoft.com/office/drawing/2014/main" id="{94B14F5F-DF44-4ADB-8DC8-16754AAB35C5}"/>
              </a:ext>
            </a:extLst>
          </p:cNvPr>
          <p:cNvSpPr txBox="1"/>
          <p:nvPr/>
        </p:nvSpPr>
        <p:spPr>
          <a:xfrm>
            <a:off x="11036811" y="5304677"/>
            <a:ext cx="651140" cy="276999"/>
          </a:xfrm>
          <a:prstGeom prst="rect">
            <a:avLst/>
          </a:prstGeom>
          <a:noFill/>
        </p:spPr>
        <p:txBody>
          <a:bodyPr wrap="none" rtlCol="0">
            <a:spAutoFit/>
          </a:bodyPr>
          <a:lstStyle/>
          <a:p>
            <a:r>
              <a:rPr lang="en-US" sz="1200" dirty="0">
                <a:solidFill>
                  <a:schemeClr val="bg1"/>
                </a:solidFill>
              </a:rPr>
              <a:t>Log out</a:t>
            </a:r>
          </a:p>
        </p:txBody>
      </p:sp>
      <p:sp>
        <p:nvSpPr>
          <p:cNvPr id="26" name="TextBox 25">
            <a:extLst>
              <a:ext uri="{FF2B5EF4-FFF2-40B4-BE49-F238E27FC236}">
                <a16:creationId xmlns:a16="http://schemas.microsoft.com/office/drawing/2014/main" id="{75BE34B0-8F10-42C3-822F-4D18297002DC}"/>
              </a:ext>
            </a:extLst>
          </p:cNvPr>
          <p:cNvSpPr txBox="1"/>
          <p:nvPr/>
        </p:nvSpPr>
        <p:spPr>
          <a:xfrm>
            <a:off x="2684732" y="1072250"/>
            <a:ext cx="2106602" cy="523220"/>
          </a:xfrm>
          <a:prstGeom prst="rect">
            <a:avLst/>
          </a:prstGeom>
          <a:noFill/>
        </p:spPr>
        <p:txBody>
          <a:bodyPr wrap="none" rtlCol="0">
            <a:spAutoFit/>
          </a:bodyPr>
          <a:lstStyle/>
          <a:p>
            <a:r>
              <a:rPr lang="en-US" sz="2800" dirty="0"/>
              <a:t>Alumni News</a:t>
            </a:r>
          </a:p>
        </p:txBody>
      </p:sp>
      <p:sp>
        <p:nvSpPr>
          <p:cNvPr id="27" name="TextBox 26">
            <a:extLst>
              <a:ext uri="{FF2B5EF4-FFF2-40B4-BE49-F238E27FC236}">
                <a16:creationId xmlns:a16="http://schemas.microsoft.com/office/drawing/2014/main" id="{7E3F9D4C-FE27-4C0A-A0A8-9EBEF34AE655}"/>
              </a:ext>
            </a:extLst>
          </p:cNvPr>
          <p:cNvSpPr txBox="1"/>
          <p:nvPr/>
        </p:nvSpPr>
        <p:spPr>
          <a:xfrm>
            <a:off x="677333" y="1943759"/>
            <a:ext cx="6121400" cy="1200329"/>
          </a:xfrm>
          <a:prstGeom prst="rect">
            <a:avLst/>
          </a:prstGeom>
          <a:noFill/>
        </p:spPr>
        <p:txBody>
          <a:bodyPr wrap="square" rtlCol="0">
            <a:spAutoFit/>
          </a:bodyPr>
          <a:lstStyle/>
          <a:p>
            <a:r>
              <a:rPr lang="en-US" sz="1200" dirty="0"/>
              <a:t>Sample Text Sample Text Sample Text Sample Text Sample Text Sample Text Sample Text Sample Text Sample Text Sample Text Sample Text Sample Text Sample Text Sample Text Sample Text Sample Text </a:t>
            </a:r>
          </a:p>
          <a:p>
            <a:r>
              <a:rPr lang="en-US" sz="1200" dirty="0"/>
              <a:t>Sample Text Sample Text Sample Text Sample Text Sample Text Sample Text Sample Text Sample Text </a:t>
            </a:r>
          </a:p>
          <a:p>
            <a:endParaRPr lang="en-US" sz="1200" dirty="0"/>
          </a:p>
        </p:txBody>
      </p:sp>
      <p:sp>
        <p:nvSpPr>
          <p:cNvPr id="28" name="TextBox 27">
            <a:extLst>
              <a:ext uri="{FF2B5EF4-FFF2-40B4-BE49-F238E27FC236}">
                <a16:creationId xmlns:a16="http://schemas.microsoft.com/office/drawing/2014/main" id="{504050EB-FF9D-40DD-947F-52E2C801DF38}"/>
              </a:ext>
            </a:extLst>
          </p:cNvPr>
          <p:cNvSpPr txBox="1"/>
          <p:nvPr/>
        </p:nvSpPr>
        <p:spPr>
          <a:xfrm>
            <a:off x="644403" y="1519865"/>
            <a:ext cx="821059" cy="523220"/>
          </a:xfrm>
          <a:prstGeom prst="rect">
            <a:avLst/>
          </a:prstGeom>
          <a:noFill/>
        </p:spPr>
        <p:txBody>
          <a:bodyPr wrap="none" rtlCol="0">
            <a:spAutoFit/>
          </a:bodyPr>
          <a:lstStyle/>
          <a:p>
            <a:r>
              <a:rPr lang="en-US" sz="2800" dirty="0"/>
              <a:t>Title</a:t>
            </a:r>
          </a:p>
        </p:txBody>
      </p:sp>
      <p:sp>
        <p:nvSpPr>
          <p:cNvPr id="29" name="TextBox 28">
            <a:extLst>
              <a:ext uri="{FF2B5EF4-FFF2-40B4-BE49-F238E27FC236}">
                <a16:creationId xmlns:a16="http://schemas.microsoft.com/office/drawing/2014/main" id="{4A93C9AA-50B0-43C4-A30F-E67CC0BB1204}"/>
              </a:ext>
            </a:extLst>
          </p:cNvPr>
          <p:cNvSpPr txBox="1"/>
          <p:nvPr/>
        </p:nvSpPr>
        <p:spPr>
          <a:xfrm>
            <a:off x="620128" y="3236163"/>
            <a:ext cx="6121400" cy="1200329"/>
          </a:xfrm>
          <a:prstGeom prst="rect">
            <a:avLst/>
          </a:prstGeom>
          <a:noFill/>
        </p:spPr>
        <p:txBody>
          <a:bodyPr wrap="square" rtlCol="0">
            <a:spAutoFit/>
          </a:bodyPr>
          <a:lstStyle/>
          <a:p>
            <a:r>
              <a:rPr lang="en-US" sz="1200" dirty="0"/>
              <a:t>Sample Text Sample Text Sample Text Sample Text Sample Text Sample Text Sample Text Sample Text Sample Text Sample Text Sample Text Sample Text Sample Text Sample Text Sample Text Sample Text </a:t>
            </a:r>
          </a:p>
          <a:p>
            <a:r>
              <a:rPr lang="en-US" sz="1200" dirty="0"/>
              <a:t>Sample Text Sample Text Sample Text Sample Text Sample Text Sample Text Sample Text Sample Text </a:t>
            </a:r>
          </a:p>
          <a:p>
            <a:endParaRPr lang="en-US" sz="1200" dirty="0"/>
          </a:p>
        </p:txBody>
      </p:sp>
      <p:sp>
        <p:nvSpPr>
          <p:cNvPr id="30" name="TextBox 29">
            <a:extLst>
              <a:ext uri="{FF2B5EF4-FFF2-40B4-BE49-F238E27FC236}">
                <a16:creationId xmlns:a16="http://schemas.microsoft.com/office/drawing/2014/main" id="{5737A51B-46F0-49D5-9F05-7F3BA2F4DB10}"/>
              </a:ext>
            </a:extLst>
          </p:cNvPr>
          <p:cNvSpPr txBox="1"/>
          <p:nvPr/>
        </p:nvSpPr>
        <p:spPr>
          <a:xfrm>
            <a:off x="661535" y="2834088"/>
            <a:ext cx="821059" cy="523220"/>
          </a:xfrm>
          <a:prstGeom prst="rect">
            <a:avLst/>
          </a:prstGeom>
          <a:noFill/>
        </p:spPr>
        <p:txBody>
          <a:bodyPr wrap="none" rtlCol="0">
            <a:spAutoFit/>
          </a:bodyPr>
          <a:lstStyle/>
          <a:p>
            <a:r>
              <a:rPr lang="en-US" sz="2800" dirty="0"/>
              <a:t>Title</a:t>
            </a:r>
          </a:p>
        </p:txBody>
      </p:sp>
      <p:sp>
        <p:nvSpPr>
          <p:cNvPr id="31" name="TextBox 30">
            <a:extLst>
              <a:ext uri="{FF2B5EF4-FFF2-40B4-BE49-F238E27FC236}">
                <a16:creationId xmlns:a16="http://schemas.microsoft.com/office/drawing/2014/main" id="{5BC5EBFB-2F1A-4C3B-900D-9766762CD9E6}"/>
              </a:ext>
            </a:extLst>
          </p:cNvPr>
          <p:cNvSpPr txBox="1"/>
          <p:nvPr/>
        </p:nvSpPr>
        <p:spPr>
          <a:xfrm>
            <a:off x="644403" y="4634650"/>
            <a:ext cx="6121400" cy="1200329"/>
          </a:xfrm>
          <a:prstGeom prst="rect">
            <a:avLst/>
          </a:prstGeom>
          <a:noFill/>
        </p:spPr>
        <p:txBody>
          <a:bodyPr wrap="square" rtlCol="0">
            <a:spAutoFit/>
          </a:bodyPr>
          <a:lstStyle/>
          <a:p>
            <a:r>
              <a:rPr lang="en-US" sz="1200" dirty="0"/>
              <a:t>Sample Text Sample Text Sample Text Sample Text Sample Text Sample Text Sample Text Sample Text Sample Text Sample Text Sample Text Sample Text Sample Text Sample Text Sample Text Sample Text </a:t>
            </a:r>
          </a:p>
          <a:p>
            <a:r>
              <a:rPr lang="en-US" sz="1200" dirty="0"/>
              <a:t>Sample Text Sample Text Sample Text Sample Text Sample Text Sample Text Sample Text Sample Text </a:t>
            </a:r>
          </a:p>
          <a:p>
            <a:endParaRPr lang="en-US" sz="1200" dirty="0"/>
          </a:p>
        </p:txBody>
      </p:sp>
      <p:sp>
        <p:nvSpPr>
          <p:cNvPr id="32" name="TextBox 31">
            <a:extLst>
              <a:ext uri="{FF2B5EF4-FFF2-40B4-BE49-F238E27FC236}">
                <a16:creationId xmlns:a16="http://schemas.microsoft.com/office/drawing/2014/main" id="{004EA6B9-72FF-4B13-943B-4EB471FB0FCE}"/>
              </a:ext>
            </a:extLst>
          </p:cNvPr>
          <p:cNvSpPr txBox="1"/>
          <p:nvPr/>
        </p:nvSpPr>
        <p:spPr>
          <a:xfrm>
            <a:off x="684805" y="4295442"/>
            <a:ext cx="821059" cy="523220"/>
          </a:xfrm>
          <a:prstGeom prst="rect">
            <a:avLst/>
          </a:prstGeom>
          <a:noFill/>
        </p:spPr>
        <p:txBody>
          <a:bodyPr wrap="none" rtlCol="0">
            <a:spAutoFit/>
          </a:bodyPr>
          <a:lstStyle/>
          <a:p>
            <a:r>
              <a:rPr lang="en-US" sz="2800" dirty="0"/>
              <a:t>Title</a:t>
            </a:r>
          </a:p>
        </p:txBody>
      </p:sp>
      <p:sp>
        <p:nvSpPr>
          <p:cNvPr id="33" name="TextBox 32">
            <a:extLst>
              <a:ext uri="{FF2B5EF4-FFF2-40B4-BE49-F238E27FC236}">
                <a16:creationId xmlns:a16="http://schemas.microsoft.com/office/drawing/2014/main" id="{1AB92935-C046-47DC-BFFE-3538E7006BAC}"/>
              </a:ext>
            </a:extLst>
          </p:cNvPr>
          <p:cNvSpPr txBox="1"/>
          <p:nvPr/>
        </p:nvSpPr>
        <p:spPr>
          <a:xfrm>
            <a:off x="9998242" y="96277"/>
            <a:ext cx="993542" cy="276999"/>
          </a:xfrm>
          <a:prstGeom prst="rect">
            <a:avLst/>
          </a:prstGeom>
          <a:noFill/>
        </p:spPr>
        <p:txBody>
          <a:bodyPr wrap="none" rtlCol="0">
            <a:spAutoFit/>
          </a:bodyPr>
          <a:lstStyle/>
          <a:p>
            <a:r>
              <a:rPr lang="en-US" sz="1200" dirty="0">
                <a:solidFill>
                  <a:schemeClr val="bg1">
                    <a:lumMod val="75000"/>
                  </a:schemeClr>
                </a:solidFill>
              </a:rPr>
              <a:t>Quick Search</a:t>
            </a:r>
          </a:p>
        </p:txBody>
      </p:sp>
    </p:spTree>
    <p:extLst>
      <p:ext uri="{BB962C8B-B14F-4D97-AF65-F5344CB8AC3E}">
        <p14:creationId xmlns:p14="http://schemas.microsoft.com/office/powerpoint/2010/main" val="314828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167C173-7AC6-4059-AF17-3728495EF35C}"/>
              </a:ext>
            </a:extLst>
          </p:cNvPr>
          <p:cNvSpPr/>
          <p:nvPr/>
        </p:nvSpPr>
        <p:spPr>
          <a:xfrm>
            <a:off x="88866" y="515721"/>
            <a:ext cx="11887538" cy="3026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57F442-490C-46DE-ACC6-024723E775EB}"/>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A96CE8A-9690-42A0-83D8-7169DF4A1E05}"/>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51B6741-1DAF-426D-AAAE-121E0B65B3F0}"/>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8" name="TextBox 7">
            <a:extLst>
              <a:ext uri="{FF2B5EF4-FFF2-40B4-BE49-F238E27FC236}">
                <a16:creationId xmlns:a16="http://schemas.microsoft.com/office/drawing/2014/main" id="{FD20C552-87AE-4F12-B526-B1FB77DD2C75}"/>
              </a:ext>
            </a:extLst>
          </p:cNvPr>
          <p:cNvSpPr txBox="1"/>
          <p:nvPr/>
        </p:nvSpPr>
        <p:spPr>
          <a:xfrm>
            <a:off x="9998242" y="96277"/>
            <a:ext cx="993542" cy="276999"/>
          </a:xfrm>
          <a:prstGeom prst="rect">
            <a:avLst/>
          </a:prstGeom>
          <a:noFill/>
        </p:spPr>
        <p:txBody>
          <a:bodyPr wrap="none" rtlCol="0">
            <a:spAutoFit/>
          </a:bodyPr>
          <a:lstStyle/>
          <a:p>
            <a:r>
              <a:rPr lang="en-US" sz="1200" dirty="0">
                <a:solidFill>
                  <a:schemeClr val="bg1">
                    <a:lumMod val="75000"/>
                  </a:schemeClr>
                </a:solidFill>
              </a:rPr>
              <a:t>Quick Search</a:t>
            </a:r>
          </a:p>
        </p:txBody>
      </p:sp>
      <p:sp>
        <p:nvSpPr>
          <p:cNvPr id="9" name="Rectangle: Rounded Corners 8">
            <a:extLst>
              <a:ext uri="{FF2B5EF4-FFF2-40B4-BE49-F238E27FC236}">
                <a16:creationId xmlns:a16="http://schemas.microsoft.com/office/drawing/2014/main" id="{1C4D8A81-6B90-461B-88A9-4957E047333F}"/>
              </a:ext>
            </a:extLst>
          </p:cNvPr>
          <p:cNvSpPr/>
          <p:nvPr/>
        </p:nvSpPr>
        <p:spPr>
          <a:xfrm>
            <a:off x="11575912" y="118077"/>
            <a:ext cx="593059" cy="2497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sp>
        <p:nvSpPr>
          <p:cNvPr id="10" name="Rectangle 9">
            <a:extLst>
              <a:ext uri="{FF2B5EF4-FFF2-40B4-BE49-F238E27FC236}">
                <a16:creationId xmlns:a16="http://schemas.microsoft.com/office/drawing/2014/main" id="{900BD06D-A1D5-4667-9B00-2FB6834F8E35}"/>
              </a:ext>
            </a:extLst>
          </p:cNvPr>
          <p:cNvSpPr/>
          <p:nvPr/>
        </p:nvSpPr>
        <p:spPr>
          <a:xfrm>
            <a:off x="215596" y="647696"/>
            <a:ext cx="3534948" cy="25567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A10A172-75C2-4B8C-BF21-53D09879E19A}"/>
              </a:ext>
            </a:extLst>
          </p:cNvPr>
          <p:cNvCxnSpPr/>
          <p:nvPr/>
        </p:nvCxnSpPr>
        <p:spPr>
          <a:xfrm>
            <a:off x="4048860" y="976866"/>
            <a:ext cx="725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6100D3-5508-4BB1-838F-1822F3699988}"/>
              </a:ext>
            </a:extLst>
          </p:cNvPr>
          <p:cNvCxnSpPr/>
          <p:nvPr/>
        </p:nvCxnSpPr>
        <p:spPr>
          <a:xfrm>
            <a:off x="4048860" y="1375530"/>
            <a:ext cx="725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D97531-440D-4D90-86A9-D07C876B4DE6}"/>
              </a:ext>
            </a:extLst>
          </p:cNvPr>
          <p:cNvCxnSpPr/>
          <p:nvPr/>
        </p:nvCxnSpPr>
        <p:spPr>
          <a:xfrm>
            <a:off x="4040053" y="1742463"/>
            <a:ext cx="725345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BF1A069-AB97-472D-9643-BB55B6D80CEE}"/>
              </a:ext>
            </a:extLst>
          </p:cNvPr>
          <p:cNvSpPr txBox="1"/>
          <p:nvPr/>
        </p:nvSpPr>
        <p:spPr>
          <a:xfrm>
            <a:off x="4048860" y="599464"/>
            <a:ext cx="1056700" cy="369332"/>
          </a:xfrm>
          <a:prstGeom prst="rect">
            <a:avLst/>
          </a:prstGeom>
          <a:noFill/>
        </p:spPr>
        <p:txBody>
          <a:bodyPr wrap="none" rtlCol="0">
            <a:spAutoFit/>
          </a:bodyPr>
          <a:lstStyle/>
          <a:p>
            <a:r>
              <a:rPr lang="en-US" dirty="0"/>
              <a:t>John Doe</a:t>
            </a:r>
          </a:p>
        </p:txBody>
      </p:sp>
      <p:sp>
        <p:nvSpPr>
          <p:cNvPr id="16" name="TextBox 15">
            <a:extLst>
              <a:ext uri="{FF2B5EF4-FFF2-40B4-BE49-F238E27FC236}">
                <a16:creationId xmlns:a16="http://schemas.microsoft.com/office/drawing/2014/main" id="{E2602BFE-4C43-4A8F-8DF9-53D2467EAF90}"/>
              </a:ext>
            </a:extLst>
          </p:cNvPr>
          <p:cNvSpPr txBox="1"/>
          <p:nvPr/>
        </p:nvSpPr>
        <p:spPr>
          <a:xfrm>
            <a:off x="4048860" y="1003799"/>
            <a:ext cx="1594347" cy="369332"/>
          </a:xfrm>
          <a:prstGeom prst="rect">
            <a:avLst/>
          </a:prstGeom>
          <a:noFill/>
        </p:spPr>
        <p:txBody>
          <a:bodyPr wrap="none" rtlCol="0">
            <a:spAutoFit/>
          </a:bodyPr>
          <a:lstStyle/>
          <a:p>
            <a:r>
              <a:rPr lang="en-US" dirty="0"/>
              <a:t>Example Major</a:t>
            </a:r>
          </a:p>
        </p:txBody>
      </p:sp>
      <p:sp>
        <p:nvSpPr>
          <p:cNvPr id="17" name="TextBox 16">
            <a:extLst>
              <a:ext uri="{FF2B5EF4-FFF2-40B4-BE49-F238E27FC236}">
                <a16:creationId xmlns:a16="http://schemas.microsoft.com/office/drawing/2014/main" id="{B3ACFAB5-DC1A-4C2B-AEFC-5769C88F2E51}"/>
              </a:ext>
            </a:extLst>
          </p:cNvPr>
          <p:cNvSpPr txBox="1"/>
          <p:nvPr/>
        </p:nvSpPr>
        <p:spPr>
          <a:xfrm>
            <a:off x="4040053" y="1373131"/>
            <a:ext cx="1696939" cy="369332"/>
          </a:xfrm>
          <a:prstGeom prst="rect">
            <a:avLst/>
          </a:prstGeom>
          <a:noFill/>
        </p:spPr>
        <p:txBody>
          <a:bodyPr wrap="none" rtlCol="0">
            <a:spAutoFit/>
          </a:bodyPr>
          <a:lstStyle/>
          <a:p>
            <a:r>
              <a:rPr lang="en-US" dirty="0"/>
              <a:t>Graduation Year</a:t>
            </a:r>
          </a:p>
        </p:txBody>
      </p:sp>
      <p:sp>
        <p:nvSpPr>
          <p:cNvPr id="18" name="TextBox 17">
            <a:extLst>
              <a:ext uri="{FF2B5EF4-FFF2-40B4-BE49-F238E27FC236}">
                <a16:creationId xmlns:a16="http://schemas.microsoft.com/office/drawing/2014/main" id="{DD8C894B-5D2D-45E2-9877-6FEA4D964405}"/>
              </a:ext>
            </a:extLst>
          </p:cNvPr>
          <p:cNvSpPr txBox="1"/>
          <p:nvPr/>
        </p:nvSpPr>
        <p:spPr>
          <a:xfrm>
            <a:off x="4027034" y="2117299"/>
            <a:ext cx="1880323" cy="369332"/>
          </a:xfrm>
          <a:prstGeom prst="rect">
            <a:avLst/>
          </a:prstGeom>
          <a:noFill/>
        </p:spPr>
        <p:txBody>
          <a:bodyPr wrap="none" rtlCol="0">
            <a:spAutoFit/>
          </a:bodyPr>
          <a:lstStyle/>
          <a:p>
            <a:r>
              <a:rPr lang="en-US" dirty="0"/>
              <a:t>Email@email.com</a:t>
            </a:r>
          </a:p>
        </p:txBody>
      </p:sp>
      <p:cxnSp>
        <p:nvCxnSpPr>
          <p:cNvPr id="19" name="Straight Connector 18">
            <a:extLst>
              <a:ext uri="{FF2B5EF4-FFF2-40B4-BE49-F238E27FC236}">
                <a16:creationId xmlns:a16="http://schemas.microsoft.com/office/drawing/2014/main" id="{B3B82C88-128E-4220-B1CB-2CDF4FD2F4F9}"/>
              </a:ext>
            </a:extLst>
          </p:cNvPr>
          <p:cNvCxnSpPr/>
          <p:nvPr/>
        </p:nvCxnSpPr>
        <p:spPr>
          <a:xfrm>
            <a:off x="4048860" y="2106908"/>
            <a:ext cx="725345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D23748-229A-42DE-AF9C-BD032F950673}"/>
              </a:ext>
            </a:extLst>
          </p:cNvPr>
          <p:cNvSpPr txBox="1"/>
          <p:nvPr/>
        </p:nvSpPr>
        <p:spPr>
          <a:xfrm>
            <a:off x="4040053" y="1737575"/>
            <a:ext cx="2025683" cy="369332"/>
          </a:xfrm>
          <a:prstGeom prst="rect">
            <a:avLst/>
          </a:prstGeom>
          <a:noFill/>
        </p:spPr>
        <p:txBody>
          <a:bodyPr wrap="none" rtlCol="0">
            <a:spAutoFit/>
          </a:bodyPr>
          <a:lstStyle/>
          <a:p>
            <a:r>
              <a:rPr lang="en-US" dirty="0"/>
              <a:t>Current Occupation</a:t>
            </a:r>
          </a:p>
        </p:txBody>
      </p:sp>
      <p:cxnSp>
        <p:nvCxnSpPr>
          <p:cNvPr id="22" name="Straight Connector 21">
            <a:extLst>
              <a:ext uri="{FF2B5EF4-FFF2-40B4-BE49-F238E27FC236}">
                <a16:creationId xmlns:a16="http://schemas.microsoft.com/office/drawing/2014/main" id="{42C04DE6-F6FA-43E9-9C0A-93FD15A232AE}"/>
              </a:ext>
            </a:extLst>
          </p:cNvPr>
          <p:cNvCxnSpPr/>
          <p:nvPr/>
        </p:nvCxnSpPr>
        <p:spPr>
          <a:xfrm>
            <a:off x="4040053" y="2486631"/>
            <a:ext cx="7253453"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28C2AC7-02A2-4115-BB3F-D65E8893B808}"/>
              </a:ext>
            </a:extLst>
          </p:cNvPr>
          <p:cNvSpPr txBox="1"/>
          <p:nvPr/>
        </p:nvSpPr>
        <p:spPr>
          <a:xfrm>
            <a:off x="4027034" y="2886535"/>
            <a:ext cx="3585918" cy="369332"/>
          </a:xfrm>
          <a:prstGeom prst="rect">
            <a:avLst/>
          </a:prstGeom>
          <a:noFill/>
        </p:spPr>
        <p:txBody>
          <a:bodyPr wrap="none" rtlCol="0">
            <a:spAutoFit/>
          </a:bodyPr>
          <a:lstStyle/>
          <a:p>
            <a:r>
              <a:rPr lang="en-US" dirty="0"/>
              <a:t>123 Example RD Example, EX, 00000</a:t>
            </a:r>
          </a:p>
        </p:txBody>
      </p:sp>
      <p:cxnSp>
        <p:nvCxnSpPr>
          <p:cNvPr id="25" name="Straight Connector 24">
            <a:extLst>
              <a:ext uri="{FF2B5EF4-FFF2-40B4-BE49-F238E27FC236}">
                <a16:creationId xmlns:a16="http://schemas.microsoft.com/office/drawing/2014/main" id="{6CF04C8C-4365-4892-97D3-00561CE6B652}"/>
              </a:ext>
            </a:extLst>
          </p:cNvPr>
          <p:cNvCxnSpPr/>
          <p:nvPr/>
        </p:nvCxnSpPr>
        <p:spPr>
          <a:xfrm>
            <a:off x="4048860" y="3261752"/>
            <a:ext cx="725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96CD73-C0CF-4F10-99B5-99DEEA32B5A6}"/>
              </a:ext>
            </a:extLst>
          </p:cNvPr>
          <p:cNvCxnSpPr/>
          <p:nvPr/>
        </p:nvCxnSpPr>
        <p:spPr>
          <a:xfrm>
            <a:off x="4048860" y="2886535"/>
            <a:ext cx="7253453"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2C862C2-9691-4466-B5A1-E16F5403210B}"/>
              </a:ext>
            </a:extLst>
          </p:cNvPr>
          <p:cNvSpPr txBox="1"/>
          <p:nvPr/>
        </p:nvSpPr>
        <p:spPr>
          <a:xfrm>
            <a:off x="4027034" y="2517203"/>
            <a:ext cx="1495922" cy="369332"/>
          </a:xfrm>
          <a:prstGeom prst="rect">
            <a:avLst/>
          </a:prstGeom>
          <a:noFill/>
        </p:spPr>
        <p:txBody>
          <a:bodyPr wrap="none" rtlCol="0">
            <a:spAutoFit/>
          </a:bodyPr>
          <a:lstStyle/>
          <a:p>
            <a:r>
              <a:rPr lang="en-US" dirty="0"/>
              <a:t>123-555-8910</a:t>
            </a:r>
          </a:p>
        </p:txBody>
      </p:sp>
      <p:sp>
        <p:nvSpPr>
          <p:cNvPr id="29" name="Rectangle 28">
            <a:extLst>
              <a:ext uri="{FF2B5EF4-FFF2-40B4-BE49-F238E27FC236}">
                <a16:creationId xmlns:a16="http://schemas.microsoft.com/office/drawing/2014/main" id="{77D282AF-E903-4BDD-81DF-4B11BCA1EE49}"/>
              </a:ext>
            </a:extLst>
          </p:cNvPr>
          <p:cNvSpPr/>
          <p:nvPr/>
        </p:nvSpPr>
        <p:spPr>
          <a:xfrm>
            <a:off x="88866" y="3735177"/>
            <a:ext cx="11887538" cy="28173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443F595-50CA-4FB6-A33A-E385D4565318}"/>
              </a:ext>
            </a:extLst>
          </p:cNvPr>
          <p:cNvSpPr txBox="1"/>
          <p:nvPr/>
        </p:nvSpPr>
        <p:spPr>
          <a:xfrm>
            <a:off x="1037694" y="4440819"/>
            <a:ext cx="965905" cy="369332"/>
          </a:xfrm>
          <a:prstGeom prst="rect">
            <a:avLst/>
          </a:prstGeom>
          <a:noFill/>
        </p:spPr>
        <p:txBody>
          <a:bodyPr wrap="none" rtlCol="0">
            <a:spAutoFit/>
          </a:bodyPr>
          <a:lstStyle/>
          <a:p>
            <a:r>
              <a:rPr lang="en-US" dirty="0"/>
              <a:t>LinkedIn</a:t>
            </a:r>
          </a:p>
        </p:txBody>
      </p:sp>
      <p:sp>
        <p:nvSpPr>
          <p:cNvPr id="31" name="TextBox 30">
            <a:extLst>
              <a:ext uri="{FF2B5EF4-FFF2-40B4-BE49-F238E27FC236}">
                <a16:creationId xmlns:a16="http://schemas.microsoft.com/office/drawing/2014/main" id="{C4E6C81F-B118-4D52-A1A8-06390F84D96A}"/>
              </a:ext>
            </a:extLst>
          </p:cNvPr>
          <p:cNvSpPr txBox="1"/>
          <p:nvPr/>
        </p:nvSpPr>
        <p:spPr>
          <a:xfrm>
            <a:off x="3285926" y="4440819"/>
            <a:ext cx="848309" cy="369332"/>
          </a:xfrm>
          <a:prstGeom prst="rect">
            <a:avLst/>
          </a:prstGeom>
          <a:noFill/>
        </p:spPr>
        <p:txBody>
          <a:bodyPr wrap="none" rtlCol="0">
            <a:spAutoFit/>
          </a:bodyPr>
          <a:lstStyle/>
          <a:p>
            <a:r>
              <a:rPr lang="en-US" dirty="0"/>
              <a:t>GitHub</a:t>
            </a:r>
          </a:p>
        </p:txBody>
      </p:sp>
      <p:sp>
        <p:nvSpPr>
          <p:cNvPr id="32" name="TextBox 31">
            <a:extLst>
              <a:ext uri="{FF2B5EF4-FFF2-40B4-BE49-F238E27FC236}">
                <a16:creationId xmlns:a16="http://schemas.microsoft.com/office/drawing/2014/main" id="{B2011F54-4F48-4098-94E4-5043A1A0C3A2}"/>
              </a:ext>
            </a:extLst>
          </p:cNvPr>
          <p:cNvSpPr txBox="1"/>
          <p:nvPr/>
        </p:nvSpPr>
        <p:spPr>
          <a:xfrm>
            <a:off x="5197863" y="4440819"/>
            <a:ext cx="1077731" cy="369332"/>
          </a:xfrm>
          <a:prstGeom prst="rect">
            <a:avLst/>
          </a:prstGeom>
          <a:noFill/>
        </p:spPr>
        <p:txBody>
          <a:bodyPr wrap="none" rtlCol="0">
            <a:spAutoFit/>
          </a:bodyPr>
          <a:lstStyle/>
          <a:p>
            <a:r>
              <a:rPr lang="en-US" dirty="0"/>
              <a:t>Facebook</a:t>
            </a:r>
          </a:p>
        </p:txBody>
      </p:sp>
      <p:sp>
        <p:nvSpPr>
          <p:cNvPr id="33" name="TextBox 32">
            <a:extLst>
              <a:ext uri="{FF2B5EF4-FFF2-40B4-BE49-F238E27FC236}">
                <a16:creationId xmlns:a16="http://schemas.microsoft.com/office/drawing/2014/main" id="{C831DFEC-7BC0-42FB-B12A-BF49EFA10883}"/>
              </a:ext>
            </a:extLst>
          </p:cNvPr>
          <p:cNvSpPr txBox="1"/>
          <p:nvPr/>
        </p:nvSpPr>
        <p:spPr>
          <a:xfrm>
            <a:off x="9667916" y="4440819"/>
            <a:ext cx="1115498" cy="369332"/>
          </a:xfrm>
          <a:prstGeom prst="rect">
            <a:avLst/>
          </a:prstGeom>
          <a:noFill/>
        </p:spPr>
        <p:txBody>
          <a:bodyPr wrap="none" rtlCol="0">
            <a:spAutoFit/>
          </a:bodyPr>
          <a:lstStyle/>
          <a:p>
            <a:r>
              <a:rPr lang="en-US" dirty="0"/>
              <a:t>Instagram</a:t>
            </a:r>
          </a:p>
        </p:txBody>
      </p:sp>
      <p:sp>
        <p:nvSpPr>
          <p:cNvPr id="34" name="TextBox 33">
            <a:extLst>
              <a:ext uri="{FF2B5EF4-FFF2-40B4-BE49-F238E27FC236}">
                <a16:creationId xmlns:a16="http://schemas.microsoft.com/office/drawing/2014/main" id="{92A47DAE-F367-4E32-9CA9-0A01C40FF946}"/>
              </a:ext>
            </a:extLst>
          </p:cNvPr>
          <p:cNvSpPr txBox="1"/>
          <p:nvPr/>
        </p:nvSpPr>
        <p:spPr>
          <a:xfrm>
            <a:off x="7760703" y="4440819"/>
            <a:ext cx="848887" cy="369332"/>
          </a:xfrm>
          <a:prstGeom prst="rect">
            <a:avLst/>
          </a:prstGeom>
          <a:noFill/>
        </p:spPr>
        <p:txBody>
          <a:bodyPr wrap="none" rtlCol="0">
            <a:spAutoFit/>
          </a:bodyPr>
          <a:lstStyle/>
          <a:p>
            <a:r>
              <a:rPr lang="en-US" dirty="0"/>
              <a:t>Twitter</a:t>
            </a:r>
          </a:p>
        </p:txBody>
      </p:sp>
      <p:sp>
        <p:nvSpPr>
          <p:cNvPr id="35" name="TextBox 34">
            <a:extLst>
              <a:ext uri="{FF2B5EF4-FFF2-40B4-BE49-F238E27FC236}">
                <a16:creationId xmlns:a16="http://schemas.microsoft.com/office/drawing/2014/main" id="{35E0AA47-3210-47C3-AD85-5B6790B0871E}"/>
              </a:ext>
            </a:extLst>
          </p:cNvPr>
          <p:cNvSpPr txBox="1"/>
          <p:nvPr/>
        </p:nvSpPr>
        <p:spPr>
          <a:xfrm>
            <a:off x="89579" y="3644024"/>
            <a:ext cx="2132315" cy="523220"/>
          </a:xfrm>
          <a:prstGeom prst="rect">
            <a:avLst/>
          </a:prstGeom>
          <a:noFill/>
        </p:spPr>
        <p:txBody>
          <a:bodyPr wrap="none" rtlCol="0">
            <a:spAutoFit/>
          </a:bodyPr>
          <a:lstStyle/>
          <a:p>
            <a:r>
              <a:rPr lang="en-US" sz="2800" dirty="0"/>
              <a:t>Social Media:</a:t>
            </a:r>
          </a:p>
        </p:txBody>
      </p:sp>
      <p:sp>
        <p:nvSpPr>
          <p:cNvPr id="36" name="Rectangle 35">
            <a:extLst>
              <a:ext uri="{FF2B5EF4-FFF2-40B4-BE49-F238E27FC236}">
                <a16:creationId xmlns:a16="http://schemas.microsoft.com/office/drawing/2014/main" id="{03FA494C-0A6C-4040-BF3A-227AF43DF8B8}"/>
              </a:ext>
            </a:extLst>
          </p:cNvPr>
          <p:cNvSpPr/>
          <p:nvPr/>
        </p:nvSpPr>
        <p:spPr>
          <a:xfrm>
            <a:off x="754527" y="4898510"/>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37" name="Rectangle 36">
            <a:extLst>
              <a:ext uri="{FF2B5EF4-FFF2-40B4-BE49-F238E27FC236}">
                <a16:creationId xmlns:a16="http://schemas.microsoft.com/office/drawing/2014/main" id="{88007AA1-DFD0-4329-BD60-C83149E8F1B5}"/>
              </a:ext>
            </a:extLst>
          </p:cNvPr>
          <p:cNvSpPr/>
          <p:nvPr/>
        </p:nvSpPr>
        <p:spPr>
          <a:xfrm>
            <a:off x="2902340" y="4898509"/>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38" name="Rectangle 37">
            <a:extLst>
              <a:ext uri="{FF2B5EF4-FFF2-40B4-BE49-F238E27FC236}">
                <a16:creationId xmlns:a16="http://schemas.microsoft.com/office/drawing/2014/main" id="{350FC424-2BF1-477D-9248-A7453E3ED056}"/>
              </a:ext>
            </a:extLst>
          </p:cNvPr>
          <p:cNvSpPr/>
          <p:nvPr/>
        </p:nvSpPr>
        <p:spPr>
          <a:xfrm>
            <a:off x="5050153" y="4898509"/>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39" name="Rectangle 38">
            <a:extLst>
              <a:ext uri="{FF2B5EF4-FFF2-40B4-BE49-F238E27FC236}">
                <a16:creationId xmlns:a16="http://schemas.microsoft.com/office/drawing/2014/main" id="{902C5D6F-3C13-49D9-AFC6-AB376F8CF5E5}"/>
              </a:ext>
            </a:extLst>
          </p:cNvPr>
          <p:cNvSpPr/>
          <p:nvPr/>
        </p:nvSpPr>
        <p:spPr>
          <a:xfrm>
            <a:off x="7419027" y="4898509"/>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40" name="Rectangle 39">
            <a:extLst>
              <a:ext uri="{FF2B5EF4-FFF2-40B4-BE49-F238E27FC236}">
                <a16:creationId xmlns:a16="http://schemas.microsoft.com/office/drawing/2014/main" id="{B2BD8815-08B2-4248-9C2A-03C94116B1F5}"/>
              </a:ext>
            </a:extLst>
          </p:cNvPr>
          <p:cNvSpPr/>
          <p:nvPr/>
        </p:nvSpPr>
        <p:spPr>
          <a:xfrm>
            <a:off x="9459546" y="4898508"/>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41" name="Rectangle: Rounded Corners 40">
            <a:extLst>
              <a:ext uri="{FF2B5EF4-FFF2-40B4-BE49-F238E27FC236}">
                <a16:creationId xmlns:a16="http://schemas.microsoft.com/office/drawing/2014/main" id="{B3B29D45-B2A2-4822-86B1-D4F7E2F870C6}"/>
              </a:ext>
            </a:extLst>
          </p:cNvPr>
          <p:cNvSpPr/>
          <p:nvPr/>
        </p:nvSpPr>
        <p:spPr>
          <a:xfrm>
            <a:off x="10236806" y="647700"/>
            <a:ext cx="1056699" cy="28300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Request Edit</a:t>
            </a:r>
          </a:p>
        </p:txBody>
      </p:sp>
      <p:sp>
        <p:nvSpPr>
          <p:cNvPr id="42" name="Rectangle: Rounded Corners 41">
            <a:extLst>
              <a:ext uri="{FF2B5EF4-FFF2-40B4-BE49-F238E27FC236}">
                <a16:creationId xmlns:a16="http://schemas.microsoft.com/office/drawing/2014/main" id="{AB3DECA3-C342-47A2-ACA4-165C13FC326C}"/>
              </a:ext>
            </a:extLst>
          </p:cNvPr>
          <p:cNvSpPr/>
          <p:nvPr/>
        </p:nvSpPr>
        <p:spPr>
          <a:xfrm>
            <a:off x="10643286" y="1826391"/>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4" name="Rectangle: Rounded Corners 43">
            <a:extLst>
              <a:ext uri="{FF2B5EF4-FFF2-40B4-BE49-F238E27FC236}">
                <a16:creationId xmlns:a16="http://schemas.microsoft.com/office/drawing/2014/main" id="{8BCEE5BC-A083-4C22-AC3E-A898E1E00E37}"/>
              </a:ext>
            </a:extLst>
          </p:cNvPr>
          <p:cNvSpPr/>
          <p:nvPr/>
        </p:nvSpPr>
        <p:spPr>
          <a:xfrm>
            <a:off x="10642580" y="2192775"/>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5" name="Rectangle: Rounded Corners 44">
            <a:extLst>
              <a:ext uri="{FF2B5EF4-FFF2-40B4-BE49-F238E27FC236}">
                <a16:creationId xmlns:a16="http://schemas.microsoft.com/office/drawing/2014/main" id="{660EF04C-23B3-4EF3-B31F-876C1471C66E}"/>
              </a:ext>
            </a:extLst>
          </p:cNvPr>
          <p:cNvSpPr/>
          <p:nvPr/>
        </p:nvSpPr>
        <p:spPr>
          <a:xfrm>
            <a:off x="10642579" y="2555114"/>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6" name="Rectangle: Rounded Corners 45">
            <a:extLst>
              <a:ext uri="{FF2B5EF4-FFF2-40B4-BE49-F238E27FC236}">
                <a16:creationId xmlns:a16="http://schemas.microsoft.com/office/drawing/2014/main" id="{D69CCF0B-2D2A-4EA6-B6C3-E51AA95B2639}"/>
              </a:ext>
            </a:extLst>
          </p:cNvPr>
          <p:cNvSpPr/>
          <p:nvPr/>
        </p:nvSpPr>
        <p:spPr>
          <a:xfrm>
            <a:off x="10641167" y="2954470"/>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7" name="Rectangle: Rounded Corners 46">
            <a:extLst>
              <a:ext uri="{FF2B5EF4-FFF2-40B4-BE49-F238E27FC236}">
                <a16:creationId xmlns:a16="http://schemas.microsoft.com/office/drawing/2014/main" id="{3E030482-8A7D-4582-BFB0-9EBFF0EA202F}"/>
              </a:ext>
            </a:extLst>
          </p:cNvPr>
          <p:cNvSpPr/>
          <p:nvPr/>
        </p:nvSpPr>
        <p:spPr>
          <a:xfrm>
            <a:off x="1130886" y="5380376"/>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8" name="Rectangle: Rounded Corners 47">
            <a:extLst>
              <a:ext uri="{FF2B5EF4-FFF2-40B4-BE49-F238E27FC236}">
                <a16:creationId xmlns:a16="http://schemas.microsoft.com/office/drawing/2014/main" id="{F6B112F5-F840-4B5E-85CC-5439BE88C3D8}"/>
              </a:ext>
            </a:extLst>
          </p:cNvPr>
          <p:cNvSpPr/>
          <p:nvPr/>
        </p:nvSpPr>
        <p:spPr>
          <a:xfrm>
            <a:off x="3370309" y="5390820"/>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9" name="Rectangle: Rounded Corners 48">
            <a:extLst>
              <a:ext uri="{FF2B5EF4-FFF2-40B4-BE49-F238E27FC236}">
                <a16:creationId xmlns:a16="http://schemas.microsoft.com/office/drawing/2014/main" id="{C3A190CD-D434-476C-9047-95192292AA61}"/>
              </a:ext>
            </a:extLst>
          </p:cNvPr>
          <p:cNvSpPr/>
          <p:nvPr/>
        </p:nvSpPr>
        <p:spPr>
          <a:xfrm>
            <a:off x="5522956" y="5380376"/>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50" name="Rectangle: Rounded Corners 49">
            <a:extLst>
              <a:ext uri="{FF2B5EF4-FFF2-40B4-BE49-F238E27FC236}">
                <a16:creationId xmlns:a16="http://schemas.microsoft.com/office/drawing/2014/main" id="{B5BC6C40-0B63-46F9-BC0A-D8DD30C2734D}"/>
              </a:ext>
            </a:extLst>
          </p:cNvPr>
          <p:cNvSpPr/>
          <p:nvPr/>
        </p:nvSpPr>
        <p:spPr>
          <a:xfrm>
            <a:off x="7860036" y="5393293"/>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51" name="Rectangle: Rounded Corners 50">
            <a:extLst>
              <a:ext uri="{FF2B5EF4-FFF2-40B4-BE49-F238E27FC236}">
                <a16:creationId xmlns:a16="http://schemas.microsoft.com/office/drawing/2014/main" id="{B893BCB7-FFBA-4F5B-9BEC-F8664017142C}"/>
              </a:ext>
            </a:extLst>
          </p:cNvPr>
          <p:cNvSpPr/>
          <p:nvPr/>
        </p:nvSpPr>
        <p:spPr>
          <a:xfrm>
            <a:off x="9915026" y="5390820"/>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52" name="Rectangle: Rounded Corners 51">
            <a:extLst>
              <a:ext uri="{FF2B5EF4-FFF2-40B4-BE49-F238E27FC236}">
                <a16:creationId xmlns:a16="http://schemas.microsoft.com/office/drawing/2014/main" id="{DE8E0A27-CFE5-4581-B40A-B0B0D7E646AE}"/>
              </a:ext>
            </a:extLst>
          </p:cNvPr>
          <p:cNvSpPr/>
          <p:nvPr/>
        </p:nvSpPr>
        <p:spPr>
          <a:xfrm>
            <a:off x="3100325" y="3239298"/>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Tree>
    <p:extLst>
      <p:ext uri="{BB962C8B-B14F-4D97-AF65-F5344CB8AC3E}">
        <p14:creationId xmlns:p14="http://schemas.microsoft.com/office/powerpoint/2010/main" val="338715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0379FA-445E-4894-9512-771093EB3D74}"/>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725499C-392F-4418-A46B-0FEF64DE3A90}"/>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8947C48-52A0-4D31-9A8C-BF55D18EED7F}"/>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7" name="Rectangle: Rounded Corners 6">
            <a:extLst>
              <a:ext uri="{FF2B5EF4-FFF2-40B4-BE49-F238E27FC236}">
                <a16:creationId xmlns:a16="http://schemas.microsoft.com/office/drawing/2014/main" id="{F4B7E1D4-E002-4BC3-A969-D4AE76100FFC}"/>
              </a:ext>
            </a:extLst>
          </p:cNvPr>
          <p:cNvSpPr/>
          <p:nvPr/>
        </p:nvSpPr>
        <p:spPr>
          <a:xfrm>
            <a:off x="11575912" y="118077"/>
            <a:ext cx="593059" cy="2497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cxnSp>
        <p:nvCxnSpPr>
          <p:cNvPr id="9" name="Straight Connector 8">
            <a:extLst>
              <a:ext uri="{FF2B5EF4-FFF2-40B4-BE49-F238E27FC236}">
                <a16:creationId xmlns:a16="http://schemas.microsoft.com/office/drawing/2014/main" id="{D724C16B-BA43-45F7-8B22-B9053CC0BDD7}"/>
              </a:ext>
            </a:extLst>
          </p:cNvPr>
          <p:cNvCxnSpPr/>
          <p:nvPr/>
        </p:nvCxnSpPr>
        <p:spPr>
          <a:xfrm>
            <a:off x="189470" y="1326292"/>
            <a:ext cx="1126936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6D10B42-0FCF-4218-BC1B-738DFED3BBD5}"/>
              </a:ext>
            </a:extLst>
          </p:cNvPr>
          <p:cNvSpPr/>
          <p:nvPr/>
        </p:nvSpPr>
        <p:spPr>
          <a:xfrm>
            <a:off x="370703" y="811427"/>
            <a:ext cx="1993556"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995C82-3D33-4614-A43C-CF05AFD3F493}"/>
              </a:ext>
            </a:extLst>
          </p:cNvPr>
          <p:cNvSpPr/>
          <p:nvPr/>
        </p:nvSpPr>
        <p:spPr>
          <a:xfrm>
            <a:off x="2491947" y="811427"/>
            <a:ext cx="1017372"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7A9C9D-ED5D-4283-9B3E-BC5958C07AF6}"/>
              </a:ext>
            </a:extLst>
          </p:cNvPr>
          <p:cNvSpPr/>
          <p:nvPr/>
        </p:nvSpPr>
        <p:spPr>
          <a:xfrm>
            <a:off x="3637007" y="811427"/>
            <a:ext cx="1993556"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1709D8-2A93-449C-8022-8F202D074276}"/>
              </a:ext>
            </a:extLst>
          </p:cNvPr>
          <p:cNvSpPr/>
          <p:nvPr/>
        </p:nvSpPr>
        <p:spPr>
          <a:xfrm>
            <a:off x="6096000" y="745068"/>
            <a:ext cx="685195" cy="29913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sp>
        <p:nvSpPr>
          <p:cNvPr id="16" name="TextBox 15">
            <a:extLst>
              <a:ext uri="{FF2B5EF4-FFF2-40B4-BE49-F238E27FC236}">
                <a16:creationId xmlns:a16="http://schemas.microsoft.com/office/drawing/2014/main" id="{A3A747FA-EF42-4BF0-9470-134F6A0A0A60}"/>
              </a:ext>
            </a:extLst>
          </p:cNvPr>
          <p:cNvSpPr txBox="1"/>
          <p:nvPr/>
        </p:nvSpPr>
        <p:spPr>
          <a:xfrm>
            <a:off x="254020" y="516868"/>
            <a:ext cx="744114" cy="369332"/>
          </a:xfrm>
          <a:prstGeom prst="rect">
            <a:avLst/>
          </a:prstGeom>
          <a:noFill/>
        </p:spPr>
        <p:txBody>
          <a:bodyPr wrap="none" rtlCol="0">
            <a:spAutoFit/>
          </a:bodyPr>
          <a:lstStyle/>
          <a:p>
            <a:r>
              <a:rPr lang="en-US" dirty="0"/>
              <a:t>Name</a:t>
            </a:r>
          </a:p>
        </p:txBody>
      </p:sp>
      <p:sp>
        <p:nvSpPr>
          <p:cNvPr id="17" name="TextBox 16">
            <a:extLst>
              <a:ext uri="{FF2B5EF4-FFF2-40B4-BE49-F238E27FC236}">
                <a16:creationId xmlns:a16="http://schemas.microsoft.com/office/drawing/2014/main" id="{8353F74E-B65A-4837-8C87-E72BCCE4B656}"/>
              </a:ext>
            </a:extLst>
          </p:cNvPr>
          <p:cNvSpPr txBox="1"/>
          <p:nvPr/>
        </p:nvSpPr>
        <p:spPr>
          <a:xfrm>
            <a:off x="2388726" y="516868"/>
            <a:ext cx="651140" cy="369332"/>
          </a:xfrm>
          <a:prstGeom prst="rect">
            <a:avLst/>
          </a:prstGeom>
          <a:noFill/>
        </p:spPr>
        <p:txBody>
          <a:bodyPr wrap="none" rtlCol="0">
            <a:spAutoFit/>
          </a:bodyPr>
          <a:lstStyle/>
          <a:p>
            <a:r>
              <a:rPr lang="en-US" dirty="0"/>
              <a:t>Class</a:t>
            </a:r>
          </a:p>
        </p:txBody>
      </p:sp>
      <p:sp>
        <p:nvSpPr>
          <p:cNvPr id="18" name="TextBox 17">
            <a:extLst>
              <a:ext uri="{FF2B5EF4-FFF2-40B4-BE49-F238E27FC236}">
                <a16:creationId xmlns:a16="http://schemas.microsoft.com/office/drawing/2014/main" id="{B6C8D288-482D-482F-BF64-33DC89ADC5DC}"/>
              </a:ext>
            </a:extLst>
          </p:cNvPr>
          <p:cNvSpPr txBox="1"/>
          <p:nvPr/>
        </p:nvSpPr>
        <p:spPr>
          <a:xfrm>
            <a:off x="3549083" y="516868"/>
            <a:ext cx="748923" cy="369332"/>
          </a:xfrm>
          <a:prstGeom prst="rect">
            <a:avLst/>
          </a:prstGeom>
          <a:noFill/>
        </p:spPr>
        <p:txBody>
          <a:bodyPr wrap="none" rtlCol="0">
            <a:spAutoFit/>
          </a:bodyPr>
          <a:lstStyle/>
          <a:p>
            <a:r>
              <a:rPr lang="en-US" dirty="0"/>
              <a:t>Major</a:t>
            </a:r>
          </a:p>
        </p:txBody>
      </p:sp>
      <p:sp>
        <p:nvSpPr>
          <p:cNvPr id="19" name="Rectangle 18">
            <a:extLst>
              <a:ext uri="{FF2B5EF4-FFF2-40B4-BE49-F238E27FC236}">
                <a16:creationId xmlns:a16="http://schemas.microsoft.com/office/drawing/2014/main" id="{85E240A2-F94E-46E0-AA23-839694F15AE4}"/>
              </a:ext>
            </a:extLst>
          </p:cNvPr>
          <p:cNvSpPr/>
          <p:nvPr/>
        </p:nvSpPr>
        <p:spPr>
          <a:xfrm>
            <a:off x="5240867" y="811427"/>
            <a:ext cx="385680" cy="2327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21AD4AB5-CB65-450F-A7D5-39FE0E718DDE}"/>
              </a:ext>
            </a:extLst>
          </p:cNvPr>
          <p:cNvCxnSpPr>
            <a:stCxn id="19" idx="0"/>
            <a:endCxn id="19" idx="2"/>
          </p:cNvCxnSpPr>
          <p:nvPr/>
        </p:nvCxnSpPr>
        <p:spPr>
          <a:xfrm>
            <a:off x="5433707" y="811427"/>
            <a:ext cx="0" cy="2327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82C7EA0-1C34-45B7-9D12-AB41DA536587}"/>
              </a:ext>
            </a:extLst>
          </p:cNvPr>
          <p:cNvSpPr/>
          <p:nvPr/>
        </p:nvSpPr>
        <p:spPr>
          <a:xfrm>
            <a:off x="254020" y="1473199"/>
            <a:ext cx="11204812" cy="4867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Straight Connector 23">
            <a:extLst>
              <a:ext uri="{FF2B5EF4-FFF2-40B4-BE49-F238E27FC236}">
                <a16:creationId xmlns:a16="http://schemas.microsoft.com/office/drawing/2014/main" id="{A4CFF645-B5AE-4B27-8DE9-98619C3440B7}"/>
              </a:ext>
            </a:extLst>
          </p:cNvPr>
          <p:cNvCxnSpPr/>
          <p:nvPr/>
        </p:nvCxnSpPr>
        <p:spPr>
          <a:xfrm>
            <a:off x="465667" y="2421467"/>
            <a:ext cx="10524066" cy="67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C27E60-E352-4AE7-AB3A-185DF3657084}"/>
              </a:ext>
            </a:extLst>
          </p:cNvPr>
          <p:cNvCxnSpPr/>
          <p:nvPr/>
        </p:nvCxnSpPr>
        <p:spPr>
          <a:xfrm>
            <a:off x="465667" y="3150654"/>
            <a:ext cx="10524066" cy="67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08E8E6-3146-4CB4-8DA1-4A7DADA262B2}"/>
              </a:ext>
            </a:extLst>
          </p:cNvPr>
          <p:cNvCxnSpPr/>
          <p:nvPr/>
        </p:nvCxnSpPr>
        <p:spPr>
          <a:xfrm>
            <a:off x="465667" y="3907161"/>
            <a:ext cx="10524066" cy="67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48EBA21-8A16-42AC-A66E-45085237B385}"/>
              </a:ext>
            </a:extLst>
          </p:cNvPr>
          <p:cNvCxnSpPr/>
          <p:nvPr/>
        </p:nvCxnSpPr>
        <p:spPr>
          <a:xfrm>
            <a:off x="465667" y="4663668"/>
            <a:ext cx="10524066" cy="67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BACBAB-CD0B-488B-8057-2C04411243DA}"/>
              </a:ext>
            </a:extLst>
          </p:cNvPr>
          <p:cNvCxnSpPr/>
          <p:nvPr/>
        </p:nvCxnSpPr>
        <p:spPr>
          <a:xfrm>
            <a:off x="465667" y="5575549"/>
            <a:ext cx="10524066" cy="6773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0161EBD-366E-4E5F-ABE5-18CA06E5F1D2}"/>
              </a:ext>
            </a:extLst>
          </p:cNvPr>
          <p:cNvSpPr/>
          <p:nvPr/>
        </p:nvSpPr>
        <p:spPr>
          <a:xfrm>
            <a:off x="254020" y="1473200"/>
            <a:ext cx="11204812" cy="4173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Search Results</a:t>
            </a:r>
          </a:p>
        </p:txBody>
      </p:sp>
      <p:sp>
        <p:nvSpPr>
          <p:cNvPr id="30" name="TextBox 29">
            <a:extLst>
              <a:ext uri="{FF2B5EF4-FFF2-40B4-BE49-F238E27FC236}">
                <a16:creationId xmlns:a16="http://schemas.microsoft.com/office/drawing/2014/main" id="{3947ECA5-A20D-47AA-91D4-942BB894C7C8}"/>
              </a:ext>
            </a:extLst>
          </p:cNvPr>
          <p:cNvSpPr txBox="1"/>
          <p:nvPr/>
        </p:nvSpPr>
        <p:spPr>
          <a:xfrm>
            <a:off x="465667" y="2604688"/>
            <a:ext cx="7779975" cy="369332"/>
          </a:xfrm>
          <a:prstGeom prst="rect">
            <a:avLst/>
          </a:prstGeom>
          <a:noFill/>
        </p:spPr>
        <p:txBody>
          <a:bodyPr wrap="square" rtlCol="0">
            <a:spAutoFit/>
          </a:bodyPr>
          <a:lstStyle/>
          <a:p>
            <a:r>
              <a:rPr lang="en-US" dirty="0"/>
              <a:t>John Doe		Example lass		Example Major		</a:t>
            </a:r>
          </a:p>
        </p:txBody>
      </p:sp>
      <p:sp>
        <p:nvSpPr>
          <p:cNvPr id="32" name="Rectangle: Rounded Corners 31">
            <a:extLst>
              <a:ext uri="{FF2B5EF4-FFF2-40B4-BE49-F238E27FC236}">
                <a16:creationId xmlns:a16="http://schemas.microsoft.com/office/drawing/2014/main" id="{565D4DE3-1745-4179-8CEA-7C29A9F13E05}"/>
              </a:ext>
            </a:extLst>
          </p:cNvPr>
          <p:cNvSpPr/>
          <p:nvPr/>
        </p:nvSpPr>
        <p:spPr>
          <a:xfrm>
            <a:off x="9954399" y="2665834"/>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
        <p:nvSpPr>
          <p:cNvPr id="33" name="TextBox 32">
            <a:extLst>
              <a:ext uri="{FF2B5EF4-FFF2-40B4-BE49-F238E27FC236}">
                <a16:creationId xmlns:a16="http://schemas.microsoft.com/office/drawing/2014/main" id="{DF29E00B-8688-4C94-A168-9326C3131B86}"/>
              </a:ext>
            </a:extLst>
          </p:cNvPr>
          <p:cNvSpPr txBox="1"/>
          <p:nvPr/>
        </p:nvSpPr>
        <p:spPr>
          <a:xfrm>
            <a:off x="465667" y="3318448"/>
            <a:ext cx="7779975" cy="369332"/>
          </a:xfrm>
          <a:prstGeom prst="rect">
            <a:avLst/>
          </a:prstGeom>
          <a:noFill/>
        </p:spPr>
        <p:txBody>
          <a:bodyPr wrap="square" rtlCol="0">
            <a:spAutoFit/>
          </a:bodyPr>
          <a:lstStyle/>
          <a:p>
            <a:r>
              <a:rPr lang="en-US" dirty="0"/>
              <a:t>John Doe		Example lass		Example Major		</a:t>
            </a:r>
          </a:p>
        </p:txBody>
      </p:sp>
      <p:sp>
        <p:nvSpPr>
          <p:cNvPr id="34" name="Rectangle: Rounded Corners 33">
            <a:extLst>
              <a:ext uri="{FF2B5EF4-FFF2-40B4-BE49-F238E27FC236}">
                <a16:creationId xmlns:a16="http://schemas.microsoft.com/office/drawing/2014/main" id="{55195896-0184-4623-8CC6-82E37FD831B2}"/>
              </a:ext>
            </a:extLst>
          </p:cNvPr>
          <p:cNvSpPr/>
          <p:nvPr/>
        </p:nvSpPr>
        <p:spPr>
          <a:xfrm>
            <a:off x="9954399" y="3379594"/>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
        <p:nvSpPr>
          <p:cNvPr id="35" name="TextBox 34">
            <a:extLst>
              <a:ext uri="{FF2B5EF4-FFF2-40B4-BE49-F238E27FC236}">
                <a16:creationId xmlns:a16="http://schemas.microsoft.com/office/drawing/2014/main" id="{035B3B60-CB8A-4AEA-B334-69E0A094DAF8}"/>
              </a:ext>
            </a:extLst>
          </p:cNvPr>
          <p:cNvSpPr txBox="1"/>
          <p:nvPr/>
        </p:nvSpPr>
        <p:spPr>
          <a:xfrm>
            <a:off x="465667" y="4075739"/>
            <a:ext cx="7779975" cy="369332"/>
          </a:xfrm>
          <a:prstGeom prst="rect">
            <a:avLst/>
          </a:prstGeom>
          <a:noFill/>
        </p:spPr>
        <p:txBody>
          <a:bodyPr wrap="square" rtlCol="0">
            <a:spAutoFit/>
          </a:bodyPr>
          <a:lstStyle/>
          <a:p>
            <a:r>
              <a:rPr lang="en-US" dirty="0"/>
              <a:t>John Doe		Example lass		Example Major		</a:t>
            </a:r>
          </a:p>
        </p:txBody>
      </p:sp>
      <p:sp>
        <p:nvSpPr>
          <p:cNvPr id="36" name="Rectangle: Rounded Corners 35">
            <a:extLst>
              <a:ext uri="{FF2B5EF4-FFF2-40B4-BE49-F238E27FC236}">
                <a16:creationId xmlns:a16="http://schemas.microsoft.com/office/drawing/2014/main" id="{39070378-9252-4E7F-AAE5-4B8D8FD9B793}"/>
              </a:ext>
            </a:extLst>
          </p:cNvPr>
          <p:cNvSpPr/>
          <p:nvPr/>
        </p:nvSpPr>
        <p:spPr>
          <a:xfrm>
            <a:off x="9954399" y="4136885"/>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
        <p:nvSpPr>
          <p:cNvPr id="37" name="TextBox 36">
            <a:extLst>
              <a:ext uri="{FF2B5EF4-FFF2-40B4-BE49-F238E27FC236}">
                <a16:creationId xmlns:a16="http://schemas.microsoft.com/office/drawing/2014/main" id="{D84D3757-099B-4C1A-9243-C153E7616E2C}"/>
              </a:ext>
            </a:extLst>
          </p:cNvPr>
          <p:cNvSpPr txBox="1"/>
          <p:nvPr/>
        </p:nvSpPr>
        <p:spPr>
          <a:xfrm>
            <a:off x="465667" y="4919887"/>
            <a:ext cx="7779975" cy="369332"/>
          </a:xfrm>
          <a:prstGeom prst="rect">
            <a:avLst/>
          </a:prstGeom>
          <a:noFill/>
        </p:spPr>
        <p:txBody>
          <a:bodyPr wrap="square" rtlCol="0">
            <a:spAutoFit/>
          </a:bodyPr>
          <a:lstStyle/>
          <a:p>
            <a:r>
              <a:rPr lang="en-US" dirty="0"/>
              <a:t>John Doe		Example lass		Example Major		</a:t>
            </a:r>
          </a:p>
        </p:txBody>
      </p:sp>
      <p:sp>
        <p:nvSpPr>
          <p:cNvPr id="38" name="Rectangle: Rounded Corners 37">
            <a:extLst>
              <a:ext uri="{FF2B5EF4-FFF2-40B4-BE49-F238E27FC236}">
                <a16:creationId xmlns:a16="http://schemas.microsoft.com/office/drawing/2014/main" id="{59F4D5AE-6B06-4B6F-8C3F-62758CCE73FD}"/>
              </a:ext>
            </a:extLst>
          </p:cNvPr>
          <p:cNvSpPr/>
          <p:nvPr/>
        </p:nvSpPr>
        <p:spPr>
          <a:xfrm>
            <a:off x="9954399" y="4981033"/>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
        <p:nvSpPr>
          <p:cNvPr id="39" name="TextBox 38">
            <a:extLst>
              <a:ext uri="{FF2B5EF4-FFF2-40B4-BE49-F238E27FC236}">
                <a16:creationId xmlns:a16="http://schemas.microsoft.com/office/drawing/2014/main" id="{68D121C7-402B-4178-A7DF-229285A500C0}"/>
              </a:ext>
            </a:extLst>
          </p:cNvPr>
          <p:cNvSpPr txBox="1"/>
          <p:nvPr/>
        </p:nvSpPr>
        <p:spPr>
          <a:xfrm>
            <a:off x="465667" y="5763672"/>
            <a:ext cx="7779975" cy="369332"/>
          </a:xfrm>
          <a:prstGeom prst="rect">
            <a:avLst/>
          </a:prstGeom>
          <a:noFill/>
        </p:spPr>
        <p:txBody>
          <a:bodyPr wrap="square" rtlCol="0">
            <a:spAutoFit/>
          </a:bodyPr>
          <a:lstStyle/>
          <a:p>
            <a:r>
              <a:rPr lang="en-US" dirty="0"/>
              <a:t>John Doe		Example lass		Example Major		</a:t>
            </a:r>
          </a:p>
        </p:txBody>
      </p:sp>
      <p:sp>
        <p:nvSpPr>
          <p:cNvPr id="40" name="Rectangle: Rounded Corners 39">
            <a:extLst>
              <a:ext uri="{FF2B5EF4-FFF2-40B4-BE49-F238E27FC236}">
                <a16:creationId xmlns:a16="http://schemas.microsoft.com/office/drawing/2014/main" id="{BD9FF16D-68D3-404E-8805-31769E24EA3D}"/>
              </a:ext>
            </a:extLst>
          </p:cNvPr>
          <p:cNvSpPr/>
          <p:nvPr/>
        </p:nvSpPr>
        <p:spPr>
          <a:xfrm>
            <a:off x="9954399" y="5824818"/>
            <a:ext cx="1035334" cy="4050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a:t>
            </a:r>
          </a:p>
        </p:txBody>
      </p:sp>
      <p:sp>
        <p:nvSpPr>
          <p:cNvPr id="41" name="Rectangle 40">
            <a:extLst>
              <a:ext uri="{FF2B5EF4-FFF2-40B4-BE49-F238E27FC236}">
                <a16:creationId xmlns:a16="http://schemas.microsoft.com/office/drawing/2014/main" id="{3BD287F2-24FD-4C01-9512-830EDDEB5366}"/>
              </a:ext>
            </a:extLst>
          </p:cNvPr>
          <p:cNvSpPr/>
          <p:nvPr/>
        </p:nvSpPr>
        <p:spPr>
          <a:xfrm>
            <a:off x="11309408" y="2489200"/>
            <a:ext cx="149424" cy="38545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0E6C387-DD9F-46BF-8403-DD05C11022C6}"/>
              </a:ext>
            </a:extLst>
          </p:cNvPr>
          <p:cNvSpPr/>
          <p:nvPr/>
        </p:nvSpPr>
        <p:spPr>
          <a:xfrm>
            <a:off x="11309408" y="2819588"/>
            <a:ext cx="149424" cy="3882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122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481D5A-FF68-4C4A-9279-E826B6D4B174}"/>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DEAF39B-7D2B-406E-893C-15EF78E076CF}"/>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342F020-C221-449E-AD2F-FCC70C291368}"/>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7" name="Rectangle: Rounded Corners 6">
            <a:extLst>
              <a:ext uri="{FF2B5EF4-FFF2-40B4-BE49-F238E27FC236}">
                <a16:creationId xmlns:a16="http://schemas.microsoft.com/office/drawing/2014/main" id="{8B01E8FC-65E6-4A05-8E0B-DBE12365B9F8}"/>
              </a:ext>
            </a:extLst>
          </p:cNvPr>
          <p:cNvSpPr/>
          <p:nvPr/>
        </p:nvSpPr>
        <p:spPr>
          <a:xfrm>
            <a:off x="11575912" y="118077"/>
            <a:ext cx="593059" cy="2497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sp>
        <p:nvSpPr>
          <p:cNvPr id="8" name="Rectangle 7">
            <a:extLst>
              <a:ext uri="{FF2B5EF4-FFF2-40B4-BE49-F238E27FC236}">
                <a16:creationId xmlns:a16="http://schemas.microsoft.com/office/drawing/2014/main" id="{0FAA846D-DEAC-4501-941D-70D0D312E045}"/>
              </a:ext>
            </a:extLst>
          </p:cNvPr>
          <p:cNvSpPr/>
          <p:nvPr/>
        </p:nvSpPr>
        <p:spPr>
          <a:xfrm>
            <a:off x="254020" y="950494"/>
            <a:ext cx="7783075" cy="49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72FC19-9CC4-4766-B0AF-9F3549DDCC5B}"/>
              </a:ext>
            </a:extLst>
          </p:cNvPr>
          <p:cNvSpPr/>
          <p:nvPr/>
        </p:nvSpPr>
        <p:spPr>
          <a:xfrm>
            <a:off x="254020" y="950494"/>
            <a:ext cx="7783075" cy="4173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Get Connected</a:t>
            </a:r>
          </a:p>
        </p:txBody>
      </p:sp>
      <p:sp>
        <p:nvSpPr>
          <p:cNvPr id="10" name="Rectangle 9">
            <a:extLst>
              <a:ext uri="{FF2B5EF4-FFF2-40B4-BE49-F238E27FC236}">
                <a16:creationId xmlns:a16="http://schemas.microsoft.com/office/drawing/2014/main" id="{4206A491-671B-4340-9CF0-494DDEFB19BB}"/>
              </a:ext>
            </a:extLst>
          </p:cNvPr>
          <p:cNvSpPr/>
          <p:nvPr/>
        </p:nvSpPr>
        <p:spPr>
          <a:xfrm>
            <a:off x="8406063" y="950494"/>
            <a:ext cx="3531917" cy="49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76B70A-7BA2-4194-8F0B-AEA537CB503E}"/>
              </a:ext>
            </a:extLst>
          </p:cNvPr>
          <p:cNvSpPr/>
          <p:nvPr/>
        </p:nvSpPr>
        <p:spPr>
          <a:xfrm>
            <a:off x="8406063" y="949273"/>
            <a:ext cx="3531917" cy="4173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Current Events</a:t>
            </a:r>
          </a:p>
        </p:txBody>
      </p:sp>
      <p:cxnSp>
        <p:nvCxnSpPr>
          <p:cNvPr id="13" name="Straight Connector 12">
            <a:extLst>
              <a:ext uri="{FF2B5EF4-FFF2-40B4-BE49-F238E27FC236}">
                <a16:creationId xmlns:a16="http://schemas.microsoft.com/office/drawing/2014/main" id="{34574904-50C2-4AA6-B1D7-FD6F4F1BDB90}"/>
              </a:ext>
            </a:extLst>
          </p:cNvPr>
          <p:cNvCxnSpPr/>
          <p:nvPr/>
        </p:nvCxnSpPr>
        <p:spPr>
          <a:xfrm>
            <a:off x="577516" y="2358189"/>
            <a:ext cx="6753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5CF98C-BFFF-4AAE-AE99-52E717053631}"/>
              </a:ext>
            </a:extLst>
          </p:cNvPr>
          <p:cNvCxnSpPr/>
          <p:nvPr/>
        </p:nvCxnSpPr>
        <p:spPr>
          <a:xfrm>
            <a:off x="577516" y="3429000"/>
            <a:ext cx="6753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7F0605-5701-4A26-9E75-460A3AD06331}"/>
              </a:ext>
            </a:extLst>
          </p:cNvPr>
          <p:cNvCxnSpPr/>
          <p:nvPr/>
        </p:nvCxnSpPr>
        <p:spPr>
          <a:xfrm>
            <a:off x="577516" y="4576010"/>
            <a:ext cx="6753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CDDEEF6-70C0-49A4-BDCD-383E049A84F2}"/>
              </a:ext>
            </a:extLst>
          </p:cNvPr>
          <p:cNvCxnSpPr/>
          <p:nvPr/>
        </p:nvCxnSpPr>
        <p:spPr>
          <a:xfrm>
            <a:off x="577516" y="5482390"/>
            <a:ext cx="675372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0E81B3D-FC0E-4A94-98F3-3C6889556B97}"/>
              </a:ext>
            </a:extLst>
          </p:cNvPr>
          <p:cNvSpPr/>
          <p:nvPr/>
        </p:nvSpPr>
        <p:spPr>
          <a:xfrm>
            <a:off x="8615937" y="2329648"/>
            <a:ext cx="3144252" cy="2614864"/>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B1C4FB2-87C1-411F-83D3-C9E3B6B34390}"/>
              </a:ext>
            </a:extLst>
          </p:cNvPr>
          <p:cNvCxnSpPr/>
          <p:nvPr/>
        </p:nvCxnSpPr>
        <p:spPr>
          <a:xfrm>
            <a:off x="9015662"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78E81DE-5A44-4169-94FF-4C0985681B11}"/>
              </a:ext>
            </a:extLst>
          </p:cNvPr>
          <p:cNvCxnSpPr/>
          <p:nvPr/>
        </p:nvCxnSpPr>
        <p:spPr>
          <a:xfrm>
            <a:off x="9424736"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BD2978-F9B1-4114-A180-74615EB7292D}"/>
              </a:ext>
            </a:extLst>
          </p:cNvPr>
          <p:cNvCxnSpPr/>
          <p:nvPr/>
        </p:nvCxnSpPr>
        <p:spPr>
          <a:xfrm>
            <a:off x="9785684"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A555AD3-57B4-48BF-8687-C9FAF4A69AE6}"/>
              </a:ext>
            </a:extLst>
          </p:cNvPr>
          <p:cNvCxnSpPr/>
          <p:nvPr/>
        </p:nvCxnSpPr>
        <p:spPr>
          <a:xfrm>
            <a:off x="10203021"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DB0D4B4-E406-4DCF-9970-9875A78EEE62}"/>
              </a:ext>
            </a:extLst>
          </p:cNvPr>
          <p:cNvCxnSpPr/>
          <p:nvPr/>
        </p:nvCxnSpPr>
        <p:spPr>
          <a:xfrm>
            <a:off x="10731327"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2207A2-CACF-4799-99FE-14F7A7C61DB3}"/>
              </a:ext>
            </a:extLst>
          </p:cNvPr>
          <p:cNvCxnSpPr/>
          <p:nvPr/>
        </p:nvCxnSpPr>
        <p:spPr>
          <a:xfrm>
            <a:off x="11253780" y="2329648"/>
            <a:ext cx="0" cy="26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64CC91-7732-4965-ABC0-8428B97F72B4}"/>
              </a:ext>
            </a:extLst>
          </p:cNvPr>
          <p:cNvCxnSpPr/>
          <p:nvPr/>
        </p:nvCxnSpPr>
        <p:spPr>
          <a:xfrm>
            <a:off x="8615937" y="2939248"/>
            <a:ext cx="31442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75949-136C-483E-8E70-B9653C42A909}"/>
              </a:ext>
            </a:extLst>
          </p:cNvPr>
          <p:cNvCxnSpPr/>
          <p:nvPr/>
        </p:nvCxnSpPr>
        <p:spPr>
          <a:xfrm>
            <a:off x="8601221" y="3492700"/>
            <a:ext cx="31442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7E51-4964-4CAD-A211-269D05C660A9}"/>
              </a:ext>
            </a:extLst>
          </p:cNvPr>
          <p:cNvCxnSpPr/>
          <p:nvPr/>
        </p:nvCxnSpPr>
        <p:spPr>
          <a:xfrm>
            <a:off x="8601221" y="3957920"/>
            <a:ext cx="31442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E3D731-2349-466B-B8BE-A14731B0AD6B}"/>
              </a:ext>
            </a:extLst>
          </p:cNvPr>
          <p:cNvCxnSpPr/>
          <p:nvPr/>
        </p:nvCxnSpPr>
        <p:spPr>
          <a:xfrm>
            <a:off x="8601221" y="4467258"/>
            <a:ext cx="314425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0F8837-EFFB-499C-8EC8-45896E88CDE3}"/>
              </a:ext>
            </a:extLst>
          </p:cNvPr>
          <p:cNvSpPr txBox="1"/>
          <p:nvPr/>
        </p:nvSpPr>
        <p:spPr>
          <a:xfrm>
            <a:off x="8615937" y="1705648"/>
            <a:ext cx="1090863" cy="369332"/>
          </a:xfrm>
          <a:prstGeom prst="rect">
            <a:avLst/>
          </a:prstGeom>
          <a:noFill/>
        </p:spPr>
        <p:txBody>
          <a:bodyPr wrap="square" rtlCol="0">
            <a:spAutoFit/>
          </a:bodyPr>
          <a:lstStyle/>
          <a:p>
            <a:r>
              <a:rPr lang="en-US" dirty="0"/>
              <a:t>Calendar</a:t>
            </a:r>
          </a:p>
        </p:txBody>
      </p:sp>
      <p:sp>
        <p:nvSpPr>
          <p:cNvPr id="31" name="TextBox 30">
            <a:extLst>
              <a:ext uri="{FF2B5EF4-FFF2-40B4-BE49-F238E27FC236}">
                <a16:creationId xmlns:a16="http://schemas.microsoft.com/office/drawing/2014/main" id="{3313B83F-2A7A-4EFA-9509-332A4F3DB23D}"/>
              </a:ext>
            </a:extLst>
          </p:cNvPr>
          <p:cNvSpPr txBox="1"/>
          <p:nvPr/>
        </p:nvSpPr>
        <p:spPr>
          <a:xfrm>
            <a:off x="577516" y="1367094"/>
            <a:ext cx="2736950" cy="523220"/>
          </a:xfrm>
          <a:prstGeom prst="rect">
            <a:avLst/>
          </a:prstGeom>
          <a:noFill/>
        </p:spPr>
        <p:txBody>
          <a:bodyPr wrap="square" rtlCol="0">
            <a:spAutoFit/>
          </a:bodyPr>
          <a:lstStyle/>
          <a:p>
            <a:r>
              <a:rPr lang="en-US" sz="2800" dirty="0"/>
              <a:t>Opportunity Title</a:t>
            </a:r>
          </a:p>
        </p:txBody>
      </p:sp>
      <p:sp>
        <p:nvSpPr>
          <p:cNvPr id="32" name="TextBox 31">
            <a:extLst>
              <a:ext uri="{FF2B5EF4-FFF2-40B4-BE49-F238E27FC236}">
                <a16:creationId xmlns:a16="http://schemas.microsoft.com/office/drawing/2014/main" id="{7D012591-11C6-448E-B9AD-DC7C6CB6116D}"/>
              </a:ext>
            </a:extLst>
          </p:cNvPr>
          <p:cNvSpPr txBox="1"/>
          <p:nvPr/>
        </p:nvSpPr>
        <p:spPr>
          <a:xfrm>
            <a:off x="577516" y="1893039"/>
            <a:ext cx="6753725" cy="276999"/>
          </a:xfrm>
          <a:prstGeom prst="rect">
            <a:avLst/>
          </a:prstGeom>
          <a:noFill/>
        </p:spPr>
        <p:txBody>
          <a:bodyPr wrap="square" rtlCol="0">
            <a:spAutoFit/>
          </a:bodyPr>
          <a:lstStyle/>
          <a:p>
            <a:r>
              <a:rPr lang="en-US" sz="1200" dirty="0"/>
              <a:t>Description of opportunity</a:t>
            </a:r>
          </a:p>
        </p:txBody>
      </p:sp>
      <p:sp>
        <p:nvSpPr>
          <p:cNvPr id="33" name="TextBox 32">
            <a:extLst>
              <a:ext uri="{FF2B5EF4-FFF2-40B4-BE49-F238E27FC236}">
                <a16:creationId xmlns:a16="http://schemas.microsoft.com/office/drawing/2014/main" id="{C238D366-EAAF-4D74-9229-B68F37027F4B}"/>
              </a:ext>
            </a:extLst>
          </p:cNvPr>
          <p:cNvSpPr txBox="1"/>
          <p:nvPr/>
        </p:nvSpPr>
        <p:spPr>
          <a:xfrm>
            <a:off x="620503" y="2453968"/>
            <a:ext cx="2736950" cy="523220"/>
          </a:xfrm>
          <a:prstGeom prst="rect">
            <a:avLst/>
          </a:prstGeom>
          <a:noFill/>
        </p:spPr>
        <p:txBody>
          <a:bodyPr wrap="square" rtlCol="0">
            <a:spAutoFit/>
          </a:bodyPr>
          <a:lstStyle/>
          <a:p>
            <a:r>
              <a:rPr lang="en-US" sz="2800" dirty="0"/>
              <a:t>Opportunity Title</a:t>
            </a:r>
          </a:p>
        </p:txBody>
      </p:sp>
      <p:sp>
        <p:nvSpPr>
          <p:cNvPr id="34" name="TextBox 33">
            <a:extLst>
              <a:ext uri="{FF2B5EF4-FFF2-40B4-BE49-F238E27FC236}">
                <a16:creationId xmlns:a16="http://schemas.microsoft.com/office/drawing/2014/main" id="{C0F2D160-6285-43E9-83D8-C72817A922A5}"/>
              </a:ext>
            </a:extLst>
          </p:cNvPr>
          <p:cNvSpPr txBox="1"/>
          <p:nvPr/>
        </p:nvSpPr>
        <p:spPr>
          <a:xfrm>
            <a:off x="620503" y="2979913"/>
            <a:ext cx="6753725" cy="276999"/>
          </a:xfrm>
          <a:prstGeom prst="rect">
            <a:avLst/>
          </a:prstGeom>
          <a:noFill/>
        </p:spPr>
        <p:txBody>
          <a:bodyPr wrap="square" rtlCol="0">
            <a:spAutoFit/>
          </a:bodyPr>
          <a:lstStyle/>
          <a:p>
            <a:r>
              <a:rPr lang="en-US" sz="1200" dirty="0"/>
              <a:t>Description of opportunity</a:t>
            </a:r>
          </a:p>
        </p:txBody>
      </p:sp>
      <p:sp>
        <p:nvSpPr>
          <p:cNvPr id="35" name="TextBox 34">
            <a:extLst>
              <a:ext uri="{FF2B5EF4-FFF2-40B4-BE49-F238E27FC236}">
                <a16:creationId xmlns:a16="http://schemas.microsoft.com/office/drawing/2014/main" id="{B03502C6-2E81-4579-8E27-EDB34BA72CC8}"/>
              </a:ext>
            </a:extLst>
          </p:cNvPr>
          <p:cNvSpPr txBox="1"/>
          <p:nvPr/>
        </p:nvSpPr>
        <p:spPr>
          <a:xfrm>
            <a:off x="577516" y="3600977"/>
            <a:ext cx="2736950" cy="523220"/>
          </a:xfrm>
          <a:prstGeom prst="rect">
            <a:avLst/>
          </a:prstGeom>
          <a:noFill/>
        </p:spPr>
        <p:txBody>
          <a:bodyPr wrap="square" rtlCol="0">
            <a:spAutoFit/>
          </a:bodyPr>
          <a:lstStyle/>
          <a:p>
            <a:r>
              <a:rPr lang="en-US" sz="2800" dirty="0"/>
              <a:t>Opportunity Title</a:t>
            </a:r>
          </a:p>
        </p:txBody>
      </p:sp>
      <p:sp>
        <p:nvSpPr>
          <p:cNvPr id="36" name="TextBox 35">
            <a:extLst>
              <a:ext uri="{FF2B5EF4-FFF2-40B4-BE49-F238E27FC236}">
                <a16:creationId xmlns:a16="http://schemas.microsoft.com/office/drawing/2014/main" id="{102C17C3-37EF-47F4-A7ED-34A89CF010A6}"/>
              </a:ext>
            </a:extLst>
          </p:cNvPr>
          <p:cNvSpPr txBox="1"/>
          <p:nvPr/>
        </p:nvSpPr>
        <p:spPr>
          <a:xfrm>
            <a:off x="577516" y="4126922"/>
            <a:ext cx="6753725" cy="276999"/>
          </a:xfrm>
          <a:prstGeom prst="rect">
            <a:avLst/>
          </a:prstGeom>
          <a:noFill/>
        </p:spPr>
        <p:txBody>
          <a:bodyPr wrap="square" rtlCol="0">
            <a:spAutoFit/>
          </a:bodyPr>
          <a:lstStyle/>
          <a:p>
            <a:r>
              <a:rPr lang="en-US" sz="1200" dirty="0"/>
              <a:t>Description of opportunity</a:t>
            </a:r>
          </a:p>
        </p:txBody>
      </p:sp>
      <p:sp>
        <p:nvSpPr>
          <p:cNvPr id="37" name="TextBox 36">
            <a:extLst>
              <a:ext uri="{FF2B5EF4-FFF2-40B4-BE49-F238E27FC236}">
                <a16:creationId xmlns:a16="http://schemas.microsoft.com/office/drawing/2014/main" id="{E93D9090-81D1-48A4-B22F-1C09A0509094}"/>
              </a:ext>
            </a:extLst>
          </p:cNvPr>
          <p:cNvSpPr txBox="1"/>
          <p:nvPr/>
        </p:nvSpPr>
        <p:spPr>
          <a:xfrm>
            <a:off x="620503" y="4589130"/>
            <a:ext cx="2736950" cy="523220"/>
          </a:xfrm>
          <a:prstGeom prst="rect">
            <a:avLst/>
          </a:prstGeom>
          <a:noFill/>
        </p:spPr>
        <p:txBody>
          <a:bodyPr wrap="square" rtlCol="0">
            <a:spAutoFit/>
          </a:bodyPr>
          <a:lstStyle/>
          <a:p>
            <a:r>
              <a:rPr lang="en-US" sz="2800" dirty="0"/>
              <a:t>Opportunity Title</a:t>
            </a:r>
          </a:p>
        </p:txBody>
      </p:sp>
      <p:sp>
        <p:nvSpPr>
          <p:cNvPr id="38" name="TextBox 37">
            <a:extLst>
              <a:ext uri="{FF2B5EF4-FFF2-40B4-BE49-F238E27FC236}">
                <a16:creationId xmlns:a16="http://schemas.microsoft.com/office/drawing/2014/main" id="{2A80B137-3501-490D-9037-A21E3C26FD03}"/>
              </a:ext>
            </a:extLst>
          </p:cNvPr>
          <p:cNvSpPr txBox="1"/>
          <p:nvPr/>
        </p:nvSpPr>
        <p:spPr>
          <a:xfrm>
            <a:off x="620503" y="5115075"/>
            <a:ext cx="6753725" cy="276999"/>
          </a:xfrm>
          <a:prstGeom prst="rect">
            <a:avLst/>
          </a:prstGeom>
          <a:noFill/>
        </p:spPr>
        <p:txBody>
          <a:bodyPr wrap="square" rtlCol="0">
            <a:spAutoFit/>
          </a:bodyPr>
          <a:lstStyle/>
          <a:p>
            <a:r>
              <a:rPr lang="en-US" sz="1200" dirty="0"/>
              <a:t>Description of opportunity</a:t>
            </a:r>
          </a:p>
        </p:txBody>
      </p:sp>
      <p:sp>
        <p:nvSpPr>
          <p:cNvPr id="39" name="Rectangle 38">
            <a:extLst>
              <a:ext uri="{FF2B5EF4-FFF2-40B4-BE49-F238E27FC236}">
                <a16:creationId xmlns:a16="http://schemas.microsoft.com/office/drawing/2014/main" id="{EB6D5723-EB58-4BED-BB2A-4D255BA946A8}"/>
              </a:ext>
            </a:extLst>
          </p:cNvPr>
          <p:cNvSpPr/>
          <p:nvPr/>
        </p:nvSpPr>
        <p:spPr>
          <a:xfrm>
            <a:off x="7783302" y="1377119"/>
            <a:ext cx="248654" cy="45303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899E44A-2396-44FC-A0AD-B50AAB4CFB59}"/>
              </a:ext>
            </a:extLst>
          </p:cNvPr>
          <p:cNvSpPr/>
          <p:nvPr/>
        </p:nvSpPr>
        <p:spPr>
          <a:xfrm>
            <a:off x="7791564" y="1578645"/>
            <a:ext cx="240391" cy="4011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1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D0CEAA-6C65-47AF-B27D-D650E4D27493}"/>
              </a:ext>
            </a:extLst>
          </p:cNvPr>
          <p:cNvSpPr/>
          <p:nvPr/>
        </p:nvSpPr>
        <p:spPr>
          <a:xfrm>
            <a:off x="2994454" y="626075"/>
            <a:ext cx="6203092" cy="59806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1F6DDE0-7321-49DD-8735-F982D4931028}"/>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EB33E7-EFE4-4EF4-9BDD-03ACCEA51576}"/>
              </a:ext>
            </a:extLst>
          </p:cNvPr>
          <p:cNvSpPr txBox="1"/>
          <p:nvPr/>
        </p:nvSpPr>
        <p:spPr>
          <a:xfrm>
            <a:off x="88866" y="50112"/>
            <a:ext cx="848309" cy="369332"/>
          </a:xfrm>
          <a:prstGeom prst="rect">
            <a:avLst/>
          </a:prstGeom>
          <a:noFill/>
        </p:spPr>
        <p:txBody>
          <a:bodyPr wrap="none" rtlCol="0">
            <a:spAutoFit/>
          </a:bodyPr>
          <a:lstStyle/>
          <a:p>
            <a:r>
              <a:rPr lang="en-US" dirty="0">
                <a:sym typeface="Wingdings" panose="05000000000000000000" pitchFamily="2" charset="2"/>
              </a:rPr>
              <a:t></a:t>
            </a:r>
            <a:r>
              <a:rPr lang="en-US" dirty="0"/>
              <a:t>Back</a:t>
            </a:r>
          </a:p>
        </p:txBody>
      </p:sp>
      <p:sp>
        <p:nvSpPr>
          <p:cNvPr id="8" name="TextBox 7">
            <a:extLst>
              <a:ext uri="{FF2B5EF4-FFF2-40B4-BE49-F238E27FC236}">
                <a16:creationId xmlns:a16="http://schemas.microsoft.com/office/drawing/2014/main" id="{CA004940-2741-4EEB-A539-77CAA2450F47}"/>
              </a:ext>
            </a:extLst>
          </p:cNvPr>
          <p:cNvSpPr txBox="1"/>
          <p:nvPr/>
        </p:nvSpPr>
        <p:spPr>
          <a:xfrm>
            <a:off x="4890614" y="705536"/>
            <a:ext cx="2410771" cy="707886"/>
          </a:xfrm>
          <a:prstGeom prst="rect">
            <a:avLst/>
          </a:prstGeom>
          <a:noFill/>
        </p:spPr>
        <p:txBody>
          <a:bodyPr wrap="square" rtlCol="0">
            <a:spAutoFit/>
          </a:bodyPr>
          <a:lstStyle/>
          <a:p>
            <a:r>
              <a:rPr lang="en-US" sz="4000" dirty="0"/>
              <a:t>Event Title</a:t>
            </a:r>
          </a:p>
        </p:txBody>
      </p:sp>
      <p:sp>
        <p:nvSpPr>
          <p:cNvPr id="10" name="TextBox 9">
            <a:extLst>
              <a:ext uri="{FF2B5EF4-FFF2-40B4-BE49-F238E27FC236}">
                <a16:creationId xmlns:a16="http://schemas.microsoft.com/office/drawing/2014/main" id="{D35E8CE7-35FA-42FD-BD35-6BA17D9C4AED}"/>
              </a:ext>
            </a:extLst>
          </p:cNvPr>
          <p:cNvSpPr txBox="1"/>
          <p:nvPr/>
        </p:nvSpPr>
        <p:spPr>
          <a:xfrm>
            <a:off x="3744789" y="2253681"/>
            <a:ext cx="1316597" cy="400110"/>
          </a:xfrm>
          <a:prstGeom prst="rect">
            <a:avLst/>
          </a:prstGeom>
          <a:noFill/>
        </p:spPr>
        <p:txBody>
          <a:bodyPr wrap="square" rtlCol="0">
            <a:spAutoFit/>
          </a:bodyPr>
          <a:lstStyle/>
          <a:p>
            <a:r>
              <a:rPr lang="en-US" sz="2000" dirty="0"/>
              <a:t>Event Date</a:t>
            </a:r>
          </a:p>
        </p:txBody>
      </p:sp>
      <p:sp>
        <p:nvSpPr>
          <p:cNvPr id="11" name="TextBox 10">
            <a:extLst>
              <a:ext uri="{FF2B5EF4-FFF2-40B4-BE49-F238E27FC236}">
                <a16:creationId xmlns:a16="http://schemas.microsoft.com/office/drawing/2014/main" id="{EDEC1FE7-E2FC-4FF3-8638-AEAD42DA1CE9}"/>
              </a:ext>
            </a:extLst>
          </p:cNvPr>
          <p:cNvSpPr txBox="1"/>
          <p:nvPr/>
        </p:nvSpPr>
        <p:spPr>
          <a:xfrm>
            <a:off x="3748143" y="2958016"/>
            <a:ext cx="1709349" cy="400110"/>
          </a:xfrm>
          <a:prstGeom prst="rect">
            <a:avLst/>
          </a:prstGeom>
          <a:noFill/>
        </p:spPr>
        <p:txBody>
          <a:bodyPr wrap="square" rtlCol="0">
            <a:spAutoFit/>
          </a:bodyPr>
          <a:lstStyle/>
          <a:p>
            <a:r>
              <a:rPr lang="en-US" sz="2000" dirty="0"/>
              <a:t>Event Location</a:t>
            </a:r>
          </a:p>
        </p:txBody>
      </p:sp>
      <p:sp>
        <p:nvSpPr>
          <p:cNvPr id="12" name="TextBox 11">
            <a:extLst>
              <a:ext uri="{FF2B5EF4-FFF2-40B4-BE49-F238E27FC236}">
                <a16:creationId xmlns:a16="http://schemas.microsoft.com/office/drawing/2014/main" id="{34848B5A-9A90-4241-9B78-A1F2E4D986DC}"/>
              </a:ext>
            </a:extLst>
          </p:cNvPr>
          <p:cNvSpPr txBox="1"/>
          <p:nvPr/>
        </p:nvSpPr>
        <p:spPr>
          <a:xfrm>
            <a:off x="3744788" y="3662351"/>
            <a:ext cx="2013461" cy="400110"/>
          </a:xfrm>
          <a:prstGeom prst="rect">
            <a:avLst/>
          </a:prstGeom>
          <a:noFill/>
        </p:spPr>
        <p:txBody>
          <a:bodyPr wrap="square" rtlCol="0">
            <a:spAutoFit/>
          </a:bodyPr>
          <a:lstStyle/>
          <a:p>
            <a:r>
              <a:rPr lang="en-US" sz="2000" dirty="0"/>
              <a:t>Event Description</a:t>
            </a:r>
          </a:p>
        </p:txBody>
      </p:sp>
    </p:spTree>
    <p:extLst>
      <p:ext uri="{BB962C8B-B14F-4D97-AF65-F5344CB8AC3E}">
        <p14:creationId xmlns:p14="http://schemas.microsoft.com/office/powerpoint/2010/main" val="177441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D1E5BD-2730-41C8-9313-FADCF643324C}"/>
              </a:ext>
            </a:extLst>
          </p:cNvPr>
          <p:cNvSpPr txBox="1"/>
          <p:nvPr/>
        </p:nvSpPr>
        <p:spPr>
          <a:xfrm>
            <a:off x="2828266" y="155601"/>
            <a:ext cx="6963833" cy="1569660"/>
          </a:xfrm>
          <a:prstGeom prst="rect">
            <a:avLst/>
          </a:prstGeom>
          <a:noFill/>
        </p:spPr>
        <p:txBody>
          <a:bodyPr wrap="square" rtlCol="0">
            <a:spAutoFit/>
          </a:bodyPr>
          <a:lstStyle/>
          <a:p>
            <a:r>
              <a:rPr lang="en-US" sz="9600" dirty="0"/>
              <a:t>ADMIN VIEW</a:t>
            </a:r>
          </a:p>
        </p:txBody>
      </p:sp>
      <p:sp>
        <p:nvSpPr>
          <p:cNvPr id="9" name="TextBox 8">
            <a:extLst>
              <a:ext uri="{FF2B5EF4-FFF2-40B4-BE49-F238E27FC236}">
                <a16:creationId xmlns:a16="http://schemas.microsoft.com/office/drawing/2014/main" id="{9508AB92-F140-44A1-AEF7-8D64A0B29249}"/>
              </a:ext>
            </a:extLst>
          </p:cNvPr>
          <p:cNvSpPr txBox="1"/>
          <p:nvPr/>
        </p:nvSpPr>
        <p:spPr>
          <a:xfrm>
            <a:off x="4782103" y="2766932"/>
            <a:ext cx="3056158" cy="707886"/>
          </a:xfrm>
          <a:prstGeom prst="rect">
            <a:avLst/>
          </a:prstGeom>
          <a:noFill/>
        </p:spPr>
        <p:txBody>
          <a:bodyPr wrap="none" rtlCol="0">
            <a:spAutoFit/>
          </a:bodyPr>
          <a:lstStyle/>
          <a:p>
            <a:r>
              <a:rPr lang="en-US" sz="4000" dirty="0"/>
              <a:t>Admin Search</a:t>
            </a:r>
          </a:p>
        </p:txBody>
      </p:sp>
      <p:sp>
        <p:nvSpPr>
          <p:cNvPr id="11" name="TextBox 10">
            <a:extLst>
              <a:ext uri="{FF2B5EF4-FFF2-40B4-BE49-F238E27FC236}">
                <a16:creationId xmlns:a16="http://schemas.microsoft.com/office/drawing/2014/main" id="{B07DDD45-AAD1-4301-B8FC-8D931255D4FD}"/>
              </a:ext>
            </a:extLst>
          </p:cNvPr>
          <p:cNvSpPr txBox="1"/>
          <p:nvPr/>
        </p:nvSpPr>
        <p:spPr>
          <a:xfrm>
            <a:off x="4344612" y="2201335"/>
            <a:ext cx="3931141" cy="707886"/>
          </a:xfrm>
          <a:prstGeom prst="rect">
            <a:avLst/>
          </a:prstGeom>
          <a:noFill/>
        </p:spPr>
        <p:txBody>
          <a:bodyPr wrap="none" rtlCol="0">
            <a:spAutoFit/>
          </a:bodyPr>
          <a:lstStyle/>
          <a:p>
            <a:r>
              <a:rPr lang="en-US" sz="4000" dirty="0"/>
              <a:t>Admin Profile Edit</a:t>
            </a:r>
          </a:p>
        </p:txBody>
      </p:sp>
      <p:sp>
        <p:nvSpPr>
          <p:cNvPr id="10" name="TextBox 9">
            <a:extLst>
              <a:ext uri="{FF2B5EF4-FFF2-40B4-BE49-F238E27FC236}">
                <a16:creationId xmlns:a16="http://schemas.microsoft.com/office/drawing/2014/main" id="{0C929AC2-46DA-48D7-97BD-043E38B45D8F}"/>
              </a:ext>
            </a:extLst>
          </p:cNvPr>
          <p:cNvSpPr txBox="1"/>
          <p:nvPr/>
        </p:nvSpPr>
        <p:spPr>
          <a:xfrm>
            <a:off x="3801745" y="6333067"/>
            <a:ext cx="4588500" cy="369332"/>
          </a:xfrm>
          <a:prstGeom prst="rect">
            <a:avLst/>
          </a:prstGeom>
          <a:noFill/>
        </p:spPr>
        <p:txBody>
          <a:bodyPr wrap="none" rtlCol="0">
            <a:spAutoFit/>
          </a:bodyPr>
          <a:lstStyle/>
          <a:p>
            <a:r>
              <a:rPr lang="en-US" dirty="0"/>
              <a:t>Admins have the same view for the home page</a:t>
            </a:r>
          </a:p>
        </p:txBody>
      </p:sp>
      <p:sp>
        <p:nvSpPr>
          <p:cNvPr id="13" name="TextBox 12">
            <a:extLst>
              <a:ext uri="{FF2B5EF4-FFF2-40B4-BE49-F238E27FC236}">
                <a16:creationId xmlns:a16="http://schemas.microsoft.com/office/drawing/2014/main" id="{2188F97E-324D-45F4-8EDB-96091360E3F1}"/>
              </a:ext>
            </a:extLst>
          </p:cNvPr>
          <p:cNvSpPr txBox="1"/>
          <p:nvPr/>
        </p:nvSpPr>
        <p:spPr>
          <a:xfrm>
            <a:off x="4851289" y="1635738"/>
            <a:ext cx="2917786" cy="707886"/>
          </a:xfrm>
          <a:prstGeom prst="rect">
            <a:avLst/>
          </a:prstGeom>
          <a:noFill/>
        </p:spPr>
        <p:txBody>
          <a:bodyPr wrap="none" rtlCol="0">
            <a:spAutoFit/>
          </a:bodyPr>
          <a:lstStyle/>
          <a:p>
            <a:r>
              <a:rPr lang="en-US" sz="4000" dirty="0"/>
              <a:t>Admin Home</a:t>
            </a:r>
          </a:p>
        </p:txBody>
      </p:sp>
      <p:sp>
        <p:nvSpPr>
          <p:cNvPr id="14" name="TextBox 13">
            <a:extLst>
              <a:ext uri="{FF2B5EF4-FFF2-40B4-BE49-F238E27FC236}">
                <a16:creationId xmlns:a16="http://schemas.microsoft.com/office/drawing/2014/main" id="{7DFD9612-B0F6-4B39-8FF1-450638541F81}"/>
              </a:ext>
            </a:extLst>
          </p:cNvPr>
          <p:cNvSpPr txBox="1"/>
          <p:nvPr/>
        </p:nvSpPr>
        <p:spPr>
          <a:xfrm>
            <a:off x="4615647" y="3295205"/>
            <a:ext cx="3389069" cy="707886"/>
          </a:xfrm>
          <a:prstGeom prst="rect">
            <a:avLst/>
          </a:prstGeom>
          <a:noFill/>
        </p:spPr>
        <p:txBody>
          <a:bodyPr wrap="none" rtlCol="0">
            <a:spAutoFit/>
          </a:bodyPr>
          <a:lstStyle/>
          <a:p>
            <a:r>
              <a:rPr lang="en-US" sz="4000" dirty="0"/>
              <a:t>Admin Connect</a:t>
            </a:r>
          </a:p>
        </p:txBody>
      </p:sp>
      <p:sp>
        <p:nvSpPr>
          <p:cNvPr id="15" name="TextBox 14">
            <a:extLst>
              <a:ext uri="{FF2B5EF4-FFF2-40B4-BE49-F238E27FC236}">
                <a16:creationId xmlns:a16="http://schemas.microsoft.com/office/drawing/2014/main" id="{D7B4BC3C-1866-4931-9DBB-FCBEF0A047C2}"/>
              </a:ext>
            </a:extLst>
          </p:cNvPr>
          <p:cNvSpPr txBox="1"/>
          <p:nvPr/>
        </p:nvSpPr>
        <p:spPr>
          <a:xfrm>
            <a:off x="3518230" y="3860802"/>
            <a:ext cx="5583901" cy="707886"/>
          </a:xfrm>
          <a:prstGeom prst="rect">
            <a:avLst/>
          </a:prstGeom>
          <a:noFill/>
        </p:spPr>
        <p:txBody>
          <a:bodyPr wrap="none" rtlCol="0">
            <a:spAutoFit/>
          </a:bodyPr>
          <a:lstStyle/>
          <a:p>
            <a:r>
              <a:rPr lang="en-US" sz="4000" dirty="0"/>
              <a:t>Admin Opportunity Editor</a:t>
            </a:r>
          </a:p>
        </p:txBody>
      </p:sp>
      <p:sp>
        <p:nvSpPr>
          <p:cNvPr id="16" name="TextBox 15">
            <a:extLst>
              <a:ext uri="{FF2B5EF4-FFF2-40B4-BE49-F238E27FC236}">
                <a16:creationId xmlns:a16="http://schemas.microsoft.com/office/drawing/2014/main" id="{EA727526-038F-4114-A5F4-24767F87FF04}"/>
              </a:ext>
            </a:extLst>
          </p:cNvPr>
          <p:cNvSpPr txBox="1"/>
          <p:nvPr/>
        </p:nvSpPr>
        <p:spPr>
          <a:xfrm>
            <a:off x="4220024" y="4462230"/>
            <a:ext cx="4180312" cy="707886"/>
          </a:xfrm>
          <a:prstGeom prst="rect">
            <a:avLst/>
          </a:prstGeom>
          <a:noFill/>
        </p:spPr>
        <p:txBody>
          <a:bodyPr wrap="none" rtlCol="0">
            <a:spAutoFit/>
          </a:bodyPr>
          <a:lstStyle/>
          <a:p>
            <a:r>
              <a:rPr lang="en-US" sz="4000" dirty="0"/>
              <a:t>Admin Event Editor</a:t>
            </a:r>
          </a:p>
        </p:txBody>
      </p:sp>
      <p:sp>
        <p:nvSpPr>
          <p:cNvPr id="17" name="TextBox 16">
            <a:extLst>
              <a:ext uri="{FF2B5EF4-FFF2-40B4-BE49-F238E27FC236}">
                <a16:creationId xmlns:a16="http://schemas.microsoft.com/office/drawing/2014/main" id="{7C72C843-B182-4F77-984E-77FD4CBD6715}"/>
              </a:ext>
            </a:extLst>
          </p:cNvPr>
          <p:cNvSpPr txBox="1"/>
          <p:nvPr/>
        </p:nvSpPr>
        <p:spPr>
          <a:xfrm>
            <a:off x="4219172" y="5134285"/>
            <a:ext cx="4171078" cy="707886"/>
          </a:xfrm>
          <a:prstGeom prst="rect">
            <a:avLst/>
          </a:prstGeom>
          <a:noFill/>
        </p:spPr>
        <p:txBody>
          <a:bodyPr wrap="none" rtlCol="0">
            <a:spAutoFit/>
          </a:bodyPr>
          <a:lstStyle/>
          <a:p>
            <a:r>
              <a:rPr lang="en-US" sz="4000" dirty="0"/>
              <a:t>Admin News Editor</a:t>
            </a:r>
          </a:p>
        </p:txBody>
      </p:sp>
    </p:spTree>
    <p:extLst>
      <p:ext uri="{BB962C8B-B14F-4D97-AF65-F5344CB8AC3E}">
        <p14:creationId xmlns:p14="http://schemas.microsoft.com/office/powerpoint/2010/main" val="139407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94485F-36DB-4B94-A366-E09772128DCE}"/>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B6CB5C3-ECE1-4AA6-884D-FFBE61FCC574}"/>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205A163-59C0-46D8-AE40-CDCC328F935C}"/>
              </a:ext>
            </a:extLst>
          </p:cNvPr>
          <p:cNvSpPr/>
          <p:nvPr/>
        </p:nvSpPr>
        <p:spPr>
          <a:xfrm>
            <a:off x="11582400" y="123568"/>
            <a:ext cx="428368" cy="2224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967298-51E8-4895-97C0-3D65A5302C9C}"/>
              </a:ext>
            </a:extLst>
          </p:cNvPr>
          <p:cNvSpPr/>
          <p:nvPr/>
        </p:nvSpPr>
        <p:spPr>
          <a:xfrm>
            <a:off x="461319" y="1162538"/>
            <a:ext cx="6960973" cy="4504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18EB45-9CC1-4DE2-8821-8B35CB8E234A}"/>
              </a:ext>
            </a:extLst>
          </p:cNvPr>
          <p:cNvSpPr/>
          <p:nvPr/>
        </p:nvSpPr>
        <p:spPr>
          <a:xfrm>
            <a:off x="461319" y="1140712"/>
            <a:ext cx="6960973" cy="3663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AD19BAD-A583-4943-8A22-8BD82430AA2F}"/>
              </a:ext>
            </a:extLst>
          </p:cNvPr>
          <p:cNvCxnSpPr/>
          <p:nvPr/>
        </p:nvCxnSpPr>
        <p:spPr>
          <a:xfrm>
            <a:off x="677333" y="2904067"/>
            <a:ext cx="612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61CE29-5A40-4435-BD0D-3076AEE4E98A}"/>
              </a:ext>
            </a:extLst>
          </p:cNvPr>
          <p:cNvCxnSpPr/>
          <p:nvPr/>
        </p:nvCxnSpPr>
        <p:spPr>
          <a:xfrm>
            <a:off x="677333" y="4353719"/>
            <a:ext cx="612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00A5D3-1F13-40C3-99FF-93E2230BECCC}"/>
              </a:ext>
            </a:extLst>
          </p:cNvPr>
          <p:cNvSpPr/>
          <p:nvPr/>
        </p:nvSpPr>
        <p:spPr>
          <a:xfrm>
            <a:off x="7272868" y="1507066"/>
            <a:ext cx="149424" cy="41377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59670F-BBAD-47E0-ACC4-6F2DC80A3CD4}"/>
              </a:ext>
            </a:extLst>
          </p:cNvPr>
          <p:cNvSpPr/>
          <p:nvPr/>
        </p:nvSpPr>
        <p:spPr>
          <a:xfrm>
            <a:off x="7272868" y="1708592"/>
            <a:ext cx="149424" cy="3663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3B427E-A688-42AB-B74B-209BAB8A3E46}"/>
              </a:ext>
            </a:extLst>
          </p:cNvPr>
          <p:cNvSpPr/>
          <p:nvPr/>
        </p:nvSpPr>
        <p:spPr>
          <a:xfrm>
            <a:off x="8195733" y="1176963"/>
            <a:ext cx="3534948" cy="4504074"/>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A38163A-0149-4714-A475-17506AD80F06}"/>
              </a:ext>
            </a:extLst>
          </p:cNvPr>
          <p:cNvSpPr/>
          <p:nvPr/>
        </p:nvSpPr>
        <p:spPr>
          <a:xfrm>
            <a:off x="8195733" y="1140712"/>
            <a:ext cx="3534948" cy="27285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CAF07E6-22FE-4226-B15D-1DCFB3A6F05F}"/>
              </a:ext>
            </a:extLst>
          </p:cNvPr>
          <p:cNvSpPr/>
          <p:nvPr/>
        </p:nvSpPr>
        <p:spPr>
          <a:xfrm>
            <a:off x="8195733" y="5257800"/>
            <a:ext cx="736600" cy="38698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7B48D2F-AB1F-4A88-8A5D-AD4095948753}"/>
              </a:ext>
            </a:extLst>
          </p:cNvPr>
          <p:cNvSpPr/>
          <p:nvPr/>
        </p:nvSpPr>
        <p:spPr>
          <a:xfrm>
            <a:off x="10994081" y="5249684"/>
            <a:ext cx="736600" cy="38698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88B49F1-8D5D-489C-BBDE-91918F9912F3}"/>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19" name="TextBox 18">
            <a:extLst>
              <a:ext uri="{FF2B5EF4-FFF2-40B4-BE49-F238E27FC236}">
                <a16:creationId xmlns:a16="http://schemas.microsoft.com/office/drawing/2014/main" id="{2C59F087-18CF-4E1E-B771-36294E25F662}"/>
              </a:ext>
            </a:extLst>
          </p:cNvPr>
          <p:cNvSpPr txBox="1"/>
          <p:nvPr/>
        </p:nvSpPr>
        <p:spPr>
          <a:xfrm>
            <a:off x="8232005" y="4057559"/>
            <a:ext cx="1056700" cy="369332"/>
          </a:xfrm>
          <a:prstGeom prst="rect">
            <a:avLst/>
          </a:prstGeom>
          <a:noFill/>
        </p:spPr>
        <p:txBody>
          <a:bodyPr wrap="none" rtlCol="0">
            <a:spAutoFit/>
          </a:bodyPr>
          <a:lstStyle/>
          <a:p>
            <a:r>
              <a:rPr lang="en-US" dirty="0"/>
              <a:t>John Doe</a:t>
            </a:r>
          </a:p>
        </p:txBody>
      </p:sp>
      <p:sp>
        <p:nvSpPr>
          <p:cNvPr id="20" name="TextBox 19">
            <a:extLst>
              <a:ext uri="{FF2B5EF4-FFF2-40B4-BE49-F238E27FC236}">
                <a16:creationId xmlns:a16="http://schemas.microsoft.com/office/drawing/2014/main" id="{93157655-8D5C-40F4-A2E1-C0A82D2F7BD2}"/>
              </a:ext>
            </a:extLst>
          </p:cNvPr>
          <p:cNvSpPr txBox="1"/>
          <p:nvPr/>
        </p:nvSpPr>
        <p:spPr>
          <a:xfrm>
            <a:off x="8225942" y="4435718"/>
            <a:ext cx="1656864" cy="369332"/>
          </a:xfrm>
          <a:prstGeom prst="rect">
            <a:avLst/>
          </a:prstGeom>
          <a:noFill/>
        </p:spPr>
        <p:txBody>
          <a:bodyPr wrap="none" rtlCol="0">
            <a:spAutoFit/>
          </a:bodyPr>
          <a:lstStyle/>
          <a:p>
            <a:r>
              <a:rPr lang="en-US" dirty="0"/>
              <a:t>Major: Example</a:t>
            </a:r>
          </a:p>
        </p:txBody>
      </p:sp>
      <p:sp>
        <p:nvSpPr>
          <p:cNvPr id="21" name="TextBox 20">
            <a:extLst>
              <a:ext uri="{FF2B5EF4-FFF2-40B4-BE49-F238E27FC236}">
                <a16:creationId xmlns:a16="http://schemas.microsoft.com/office/drawing/2014/main" id="{CAFA604A-A3D6-4E1A-AC10-5AACEAFCC642}"/>
              </a:ext>
            </a:extLst>
          </p:cNvPr>
          <p:cNvSpPr txBox="1"/>
          <p:nvPr/>
        </p:nvSpPr>
        <p:spPr>
          <a:xfrm>
            <a:off x="8225942" y="4816810"/>
            <a:ext cx="1696939" cy="369332"/>
          </a:xfrm>
          <a:prstGeom prst="rect">
            <a:avLst/>
          </a:prstGeom>
          <a:noFill/>
        </p:spPr>
        <p:txBody>
          <a:bodyPr wrap="none" rtlCol="0">
            <a:spAutoFit/>
          </a:bodyPr>
          <a:lstStyle/>
          <a:p>
            <a:r>
              <a:rPr lang="en-US" dirty="0"/>
              <a:t>Graduation Year</a:t>
            </a:r>
          </a:p>
        </p:txBody>
      </p:sp>
      <p:sp>
        <p:nvSpPr>
          <p:cNvPr id="22" name="TextBox 21">
            <a:extLst>
              <a:ext uri="{FF2B5EF4-FFF2-40B4-BE49-F238E27FC236}">
                <a16:creationId xmlns:a16="http://schemas.microsoft.com/office/drawing/2014/main" id="{EE090245-D6D6-4D57-8156-7B162CDA8319}"/>
              </a:ext>
            </a:extLst>
          </p:cNvPr>
          <p:cNvSpPr txBox="1"/>
          <p:nvPr/>
        </p:nvSpPr>
        <p:spPr>
          <a:xfrm>
            <a:off x="11495379" y="96276"/>
            <a:ext cx="602409" cy="276999"/>
          </a:xfrm>
          <a:prstGeom prst="rect">
            <a:avLst/>
          </a:prstGeom>
          <a:noFill/>
        </p:spPr>
        <p:txBody>
          <a:bodyPr wrap="none" rtlCol="0">
            <a:spAutoFit/>
          </a:bodyPr>
          <a:lstStyle/>
          <a:p>
            <a:r>
              <a:rPr lang="en-US" sz="1200" dirty="0">
                <a:solidFill>
                  <a:schemeClr val="bg1"/>
                </a:solidFill>
              </a:rPr>
              <a:t>Search</a:t>
            </a:r>
          </a:p>
        </p:txBody>
      </p:sp>
      <p:sp>
        <p:nvSpPr>
          <p:cNvPr id="24" name="TextBox 23">
            <a:extLst>
              <a:ext uri="{FF2B5EF4-FFF2-40B4-BE49-F238E27FC236}">
                <a16:creationId xmlns:a16="http://schemas.microsoft.com/office/drawing/2014/main" id="{3C2E9D99-CBB7-4249-BA65-3C49989C2D41}"/>
              </a:ext>
            </a:extLst>
          </p:cNvPr>
          <p:cNvSpPr txBox="1"/>
          <p:nvPr/>
        </p:nvSpPr>
        <p:spPr>
          <a:xfrm>
            <a:off x="8138724" y="5329458"/>
            <a:ext cx="850617" cy="276999"/>
          </a:xfrm>
          <a:prstGeom prst="rect">
            <a:avLst/>
          </a:prstGeom>
          <a:noFill/>
        </p:spPr>
        <p:txBody>
          <a:bodyPr wrap="none" rtlCol="0">
            <a:spAutoFit/>
          </a:bodyPr>
          <a:lstStyle/>
          <a:p>
            <a:r>
              <a:rPr lang="en-US" sz="1200" dirty="0">
                <a:solidFill>
                  <a:schemeClr val="bg1"/>
                </a:solidFill>
              </a:rPr>
              <a:t>See Profile</a:t>
            </a:r>
          </a:p>
        </p:txBody>
      </p:sp>
      <p:sp>
        <p:nvSpPr>
          <p:cNvPr id="25" name="TextBox 24">
            <a:extLst>
              <a:ext uri="{FF2B5EF4-FFF2-40B4-BE49-F238E27FC236}">
                <a16:creationId xmlns:a16="http://schemas.microsoft.com/office/drawing/2014/main" id="{94B14F5F-DF44-4ADB-8DC8-16754AAB35C5}"/>
              </a:ext>
            </a:extLst>
          </p:cNvPr>
          <p:cNvSpPr txBox="1"/>
          <p:nvPr/>
        </p:nvSpPr>
        <p:spPr>
          <a:xfrm>
            <a:off x="11036811" y="5304677"/>
            <a:ext cx="651140" cy="276999"/>
          </a:xfrm>
          <a:prstGeom prst="rect">
            <a:avLst/>
          </a:prstGeom>
          <a:noFill/>
        </p:spPr>
        <p:txBody>
          <a:bodyPr wrap="none" rtlCol="0">
            <a:spAutoFit/>
          </a:bodyPr>
          <a:lstStyle/>
          <a:p>
            <a:r>
              <a:rPr lang="en-US" sz="1200" dirty="0">
                <a:solidFill>
                  <a:schemeClr val="bg1"/>
                </a:solidFill>
              </a:rPr>
              <a:t>Log out</a:t>
            </a:r>
          </a:p>
        </p:txBody>
      </p:sp>
      <p:sp>
        <p:nvSpPr>
          <p:cNvPr id="26" name="TextBox 25">
            <a:extLst>
              <a:ext uri="{FF2B5EF4-FFF2-40B4-BE49-F238E27FC236}">
                <a16:creationId xmlns:a16="http://schemas.microsoft.com/office/drawing/2014/main" id="{75BE34B0-8F10-42C3-822F-4D18297002DC}"/>
              </a:ext>
            </a:extLst>
          </p:cNvPr>
          <p:cNvSpPr txBox="1"/>
          <p:nvPr/>
        </p:nvSpPr>
        <p:spPr>
          <a:xfrm>
            <a:off x="2684732" y="1072250"/>
            <a:ext cx="2106602" cy="523220"/>
          </a:xfrm>
          <a:prstGeom prst="rect">
            <a:avLst/>
          </a:prstGeom>
          <a:noFill/>
        </p:spPr>
        <p:txBody>
          <a:bodyPr wrap="none" rtlCol="0">
            <a:spAutoFit/>
          </a:bodyPr>
          <a:lstStyle/>
          <a:p>
            <a:r>
              <a:rPr lang="en-US" sz="2800" dirty="0"/>
              <a:t>Alumni News</a:t>
            </a:r>
          </a:p>
        </p:txBody>
      </p:sp>
      <p:sp>
        <p:nvSpPr>
          <p:cNvPr id="27" name="TextBox 26">
            <a:extLst>
              <a:ext uri="{FF2B5EF4-FFF2-40B4-BE49-F238E27FC236}">
                <a16:creationId xmlns:a16="http://schemas.microsoft.com/office/drawing/2014/main" id="{7E3F9D4C-FE27-4C0A-A0A8-9EBEF34AE655}"/>
              </a:ext>
            </a:extLst>
          </p:cNvPr>
          <p:cNvSpPr txBox="1"/>
          <p:nvPr/>
        </p:nvSpPr>
        <p:spPr>
          <a:xfrm>
            <a:off x="677333" y="1943759"/>
            <a:ext cx="6121400" cy="1200329"/>
          </a:xfrm>
          <a:prstGeom prst="rect">
            <a:avLst/>
          </a:prstGeom>
          <a:noFill/>
        </p:spPr>
        <p:txBody>
          <a:bodyPr wrap="square" rtlCol="0">
            <a:spAutoFit/>
          </a:bodyPr>
          <a:lstStyle/>
          <a:p>
            <a:r>
              <a:rPr lang="en-US" sz="1200" dirty="0"/>
              <a:t>Sample Text Sample Text Sample Text Sample Text Sample Text Sample Text Sample Text Sample Text Sample Text Sample Text Sample Text Sample Text Sample Text Sample Text Sample Text Sample Text </a:t>
            </a:r>
          </a:p>
          <a:p>
            <a:r>
              <a:rPr lang="en-US" sz="1200" dirty="0"/>
              <a:t>Sample Text Sample Text Sample Text Sample Text Sample Text Sample Text Sample Text Sample Text </a:t>
            </a:r>
          </a:p>
          <a:p>
            <a:endParaRPr lang="en-US" sz="1200" dirty="0"/>
          </a:p>
        </p:txBody>
      </p:sp>
      <p:sp>
        <p:nvSpPr>
          <p:cNvPr id="28" name="TextBox 27">
            <a:extLst>
              <a:ext uri="{FF2B5EF4-FFF2-40B4-BE49-F238E27FC236}">
                <a16:creationId xmlns:a16="http://schemas.microsoft.com/office/drawing/2014/main" id="{504050EB-FF9D-40DD-947F-52E2C801DF38}"/>
              </a:ext>
            </a:extLst>
          </p:cNvPr>
          <p:cNvSpPr txBox="1"/>
          <p:nvPr/>
        </p:nvSpPr>
        <p:spPr>
          <a:xfrm>
            <a:off x="644403" y="1568889"/>
            <a:ext cx="821059" cy="523220"/>
          </a:xfrm>
          <a:prstGeom prst="rect">
            <a:avLst/>
          </a:prstGeom>
          <a:noFill/>
        </p:spPr>
        <p:txBody>
          <a:bodyPr wrap="none" rtlCol="0">
            <a:spAutoFit/>
          </a:bodyPr>
          <a:lstStyle/>
          <a:p>
            <a:r>
              <a:rPr lang="en-US" sz="2800" dirty="0"/>
              <a:t>Title</a:t>
            </a:r>
          </a:p>
        </p:txBody>
      </p:sp>
      <p:sp>
        <p:nvSpPr>
          <p:cNvPr id="29" name="TextBox 28">
            <a:extLst>
              <a:ext uri="{FF2B5EF4-FFF2-40B4-BE49-F238E27FC236}">
                <a16:creationId xmlns:a16="http://schemas.microsoft.com/office/drawing/2014/main" id="{4A93C9AA-50B0-43C4-A30F-E67CC0BB1204}"/>
              </a:ext>
            </a:extLst>
          </p:cNvPr>
          <p:cNvSpPr txBox="1"/>
          <p:nvPr/>
        </p:nvSpPr>
        <p:spPr>
          <a:xfrm>
            <a:off x="620128" y="3236163"/>
            <a:ext cx="6121400" cy="1200329"/>
          </a:xfrm>
          <a:prstGeom prst="rect">
            <a:avLst/>
          </a:prstGeom>
          <a:noFill/>
        </p:spPr>
        <p:txBody>
          <a:bodyPr wrap="square" rtlCol="0">
            <a:spAutoFit/>
          </a:bodyPr>
          <a:lstStyle/>
          <a:p>
            <a:r>
              <a:rPr lang="en-US" sz="1200" dirty="0"/>
              <a:t>Sample Text Sample Text Sample Text Sample Text Sample Text Sample Text Sample Text Sample Text Sample Text Sample Text Sample Text Sample Text Sample Text Sample Text Sample Text Sample Text </a:t>
            </a:r>
          </a:p>
          <a:p>
            <a:r>
              <a:rPr lang="en-US" sz="1200" dirty="0"/>
              <a:t>Sample Text Sample Text Sample Text Sample Text Sample Text Sample Text Sample Text Sample Text </a:t>
            </a:r>
          </a:p>
          <a:p>
            <a:endParaRPr lang="en-US" sz="1200" dirty="0"/>
          </a:p>
        </p:txBody>
      </p:sp>
      <p:sp>
        <p:nvSpPr>
          <p:cNvPr id="30" name="TextBox 29">
            <a:extLst>
              <a:ext uri="{FF2B5EF4-FFF2-40B4-BE49-F238E27FC236}">
                <a16:creationId xmlns:a16="http://schemas.microsoft.com/office/drawing/2014/main" id="{5737A51B-46F0-49D5-9F05-7F3BA2F4DB10}"/>
              </a:ext>
            </a:extLst>
          </p:cNvPr>
          <p:cNvSpPr txBox="1"/>
          <p:nvPr/>
        </p:nvSpPr>
        <p:spPr>
          <a:xfrm>
            <a:off x="661535" y="2834088"/>
            <a:ext cx="821059" cy="523220"/>
          </a:xfrm>
          <a:prstGeom prst="rect">
            <a:avLst/>
          </a:prstGeom>
          <a:noFill/>
        </p:spPr>
        <p:txBody>
          <a:bodyPr wrap="none" rtlCol="0">
            <a:spAutoFit/>
          </a:bodyPr>
          <a:lstStyle/>
          <a:p>
            <a:r>
              <a:rPr lang="en-US" sz="2800" dirty="0"/>
              <a:t>Title</a:t>
            </a:r>
          </a:p>
        </p:txBody>
      </p:sp>
      <p:sp>
        <p:nvSpPr>
          <p:cNvPr id="31" name="TextBox 30">
            <a:extLst>
              <a:ext uri="{FF2B5EF4-FFF2-40B4-BE49-F238E27FC236}">
                <a16:creationId xmlns:a16="http://schemas.microsoft.com/office/drawing/2014/main" id="{5BC5EBFB-2F1A-4C3B-900D-9766762CD9E6}"/>
              </a:ext>
            </a:extLst>
          </p:cNvPr>
          <p:cNvSpPr txBox="1"/>
          <p:nvPr/>
        </p:nvSpPr>
        <p:spPr>
          <a:xfrm>
            <a:off x="644403" y="4634650"/>
            <a:ext cx="6121400" cy="1200329"/>
          </a:xfrm>
          <a:prstGeom prst="rect">
            <a:avLst/>
          </a:prstGeom>
          <a:noFill/>
        </p:spPr>
        <p:txBody>
          <a:bodyPr wrap="square" rtlCol="0">
            <a:spAutoFit/>
          </a:bodyPr>
          <a:lstStyle/>
          <a:p>
            <a:r>
              <a:rPr lang="en-US" sz="1200" dirty="0"/>
              <a:t>Sample Text Sample Text Sample Text Sample Text Sample Text Sample Text Sample Text Sample Text Sample Text Sample Text Sample Text Sample Text Sample Text Sample Text Sample Text Sample Text </a:t>
            </a:r>
          </a:p>
          <a:p>
            <a:r>
              <a:rPr lang="en-US" sz="1200" dirty="0"/>
              <a:t>Sample Text Sample Text Sample Text Sample Text Sample Text Sample Text Sample Text Sample Text </a:t>
            </a:r>
          </a:p>
          <a:p>
            <a:endParaRPr lang="en-US" sz="1200" dirty="0"/>
          </a:p>
        </p:txBody>
      </p:sp>
      <p:sp>
        <p:nvSpPr>
          <p:cNvPr id="32" name="TextBox 31">
            <a:extLst>
              <a:ext uri="{FF2B5EF4-FFF2-40B4-BE49-F238E27FC236}">
                <a16:creationId xmlns:a16="http://schemas.microsoft.com/office/drawing/2014/main" id="{004EA6B9-72FF-4B13-943B-4EB471FB0FCE}"/>
              </a:ext>
            </a:extLst>
          </p:cNvPr>
          <p:cNvSpPr txBox="1"/>
          <p:nvPr/>
        </p:nvSpPr>
        <p:spPr>
          <a:xfrm>
            <a:off x="684805" y="4295442"/>
            <a:ext cx="821059" cy="523220"/>
          </a:xfrm>
          <a:prstGeom prst="rect">
            <a:avLst/>
          </a:prstGeom>
          <a:noFill/>
        </p:spPr>
        <p:txBody>
          <a:bodyPr wrap="none" rtlCol="0">
            <a:spAutoFit/>
          </a:bodyPr>
          <a:lstStyle/>
          <a:p>
            <a:r>
              <a:rPr lang="en-US" sz="2800" dirty="0"/>
              <a:t>Title</a:t>
            </a:r>
          </a:p>
        </p:txBody>
      </p:sp>
      <p:sp>
        <p:nvSpPr>
          <p:cNvPr id="33" name="TextBox 32">
            <a:extLst>
              <a:ext uri="{FF2B5EF4-FFF2-40B4-BE49-F238E27FC236}">
                <a16:creationId xmlns:a16="http://schemas.microsoft.com/office/drawing/2014/main" id="{1AB92935-C046-47DC-BFFE-3538E7006BAC}"/>
              </a:ext>
            </a:extLst>
          </p:cNvPr>
          <p:cNvSpPr txBox="1"/>
          <p:nvPr/>
        </p:nvSpPr>
        <p:spPr>
          <a:xfrm>
            <a:off x="9998242" y="96277"/>
            <a:ext cx="993542" cy="276999"/>
          </a:xfrm>
          <a:prstGeom prst="rect">
            <a:avLst/>
          </a:prstGeom>
          <a:noFill/>
        </p:spPr>
        <p:txBody>
          <a:bodyPr wrap="none" rtlCol="0">
            <a:spAutoFit/>
          </a:bodyPr>
          <a:lstStyle/>
          <a:p>
            <a:r>
              <a:rPr lang="en-US" sz="1200" dirty="0">
                <a:solidFill>
                  <a:schemeClr val="bg1">
                    <a:lumMod val="75000"/>
                  </a:schemeClr>
                </a:solidFill>
              </a:rPr>
              <a:t>Quick Search</a:t>
            </a:r>
          </a:p>
        </p:txBody>
      </p:sp>
      <p:sp>
        <p:nvSpPr>
          <p:cNvPr id="2" name="Rectangle: Rounded Corners 1">
            <a:extLst>
              <a:ext uri="{FF2B5EF4-FFF2-40B4-BE49-F238E27FC236}">
                <a16:creationId xmlns:a16="http://schemas.microsoft.com/office/drawing/2014/main" id="{B76FF17E-E6E5-4547-B86E-4E54B6726F87}"/>
              </a:ext>
            </a:extLst>
          </p:cNvPr>
          <p:cNvSpPr/>
          <p:nvPr/>
        </p:nvSpPr>
        <p:spPr>
          <a:xfrm>
            <a:off x="6754455" y="1182951"/>
            <a:ext cx="593125" cy="2555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Tree>
    <p:extLst>
      <p:ext uri="{BB962C8B-B14F-4D97-AF65-F5344CB8AC3E}">
        <p14:creationId xmlns:p14="http://schemas.microsoft.com/office/powerpoint/2010/main" val="131388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167C173-7AC6-4059-AF17-3728495EF35C}"/>
              </a:ext>
            </a:extLst>
          </p:cNvPr>
          <p:cNvSpPr/>
          <p:nvPr/>
        </p:nvSpPr>
        <p:spPr>
          <a:xfrm>
            <a:off x="88866" y="515721"/>
            <a:ext cx="11887538" cy="3026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57F442-490C-46DE-ACC6-024723E775EB}"/>
              </a:ext>
            </a:extLst>
          </p:cNvPr>
          <p:cNvSpPr/>
          <p:nvPr/>
        </p:nvSpPr>
        <p:spPr>
          <a:xfrm>
            <a:off x="0" y="0"/>
            <a:ext cx="12192000" cy="46955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A96CE8A-9690-42A0-83D8-7169DF4A1E05}"/>
              </a:ext>
            </a:extLst>
          </p:cNvPr>
          <p:cNvSpPr/>
          <p:nvPr/>
        </p:nvSpPr>
        <p:spPr>
          <a:xfrm>
            <a:off x="10025449" y="123568"/>
            <a:ext cx="1507524" cy="222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51B6741-1DAF-426D-AAAE-121E0B65B3F0}"/>
              </a:ext>
            </a:extLst>
          </p:cNvPr>
          <p:cNvSpPr txBox="1"/>
          <p:nvPr/>
        </p:nvSpPr>
        <p:spPr>
          <a:xfrm>
            <a:off x="88866" y="50112"/>
            <a:ext cx="3959995" cy="369332"/>
          </a:xfrm>
          <a:prstGeom prst="rect">
            <a:avLst/>
          </a:prstGeom>
          <a:noFill/>
        </p:spPr>
        <p:txBody>
          <a:bodyPr wrap="none" rtlCol="0">
            <a:spAutoFit/>
          </a:bodyPr>
          <a:lstStyle/>
          <a:p>
            <a:r>
              <a:rPr lang="en-US" dirty="0"/>
              <a:t>Home  My Profile  Search  Connect  Give</a:t>
            </a:r>
          </a:p>
        </p:txBody>
      </p:sp>
      <p:sp>
        <p:nvSpPr>
          <p:cNvPr id="8" name="TextBox 7">
            <a:extLst>
              <a:ext uri="{FF2B5EF4-FFF2-40B4-BE49-F238E27FC236}">
                <a16:creationId xmlns:a16="http://schemas.microsoft.com/office/drawing/2014/main" id="{FD20C552-87AE-4F12-B526-B1FB77DD2C75}"/>
              </a:ext>
            </a:extLst>
          </p:cNvPr>
          <p:cNvSpPr txBox="1"/>
          <p:nvPr/>
        </p:nvSpPr>
        <p:spPr>
          <a:xfrm>
            <a:off x="9998242" y="96277"/>
            <a:ext cx="993542" cy="276999"/>
          </a:xfrm>
          <a:prstGeom prst="rect">
            <a:avLst/>
          </a:prstGeom>
          <a:noFill/>
        </p:spPr>
        <p:txBody>
          <a:bodyPr wrap="none" rtlCol="0">
            <a:spAutoFit/>
          </a:bodyPr>
          <a:lstStyle/>
          <a:p>
            <a:r>
              <a:rPr lang="en-US" sz="1200" dirty="0">
                <a:solidFill>
                  <a:schemeClr val="bg1">
                    <a:lumMod val="75000"/>
                  </a:schemeClr>
                </a:solidFill>
              </a:rPr>
              <a:t>Quick Search</a:t>
            </a:r>
          </a:p>
        </p:txBody>
      </p:sp>
      <p:sp>
        <p:nvSpPr>
          <p:cNvPr id="9" name="Rectangle: Rounded Corners 8">
            <a:extLst>
              <a:ext uri="{FF2B5EF4-FFF2-40B4-BE49-F238E27FC236}">
                <a16:creationId xmlns:a16="http://schemas.microsoft.com/office/drawing/2014/main" id="{1C4D8A81-6B90-461B-88A9-4957E047333F}"/>
              </a:ext>
            </a:extLst>
          </p:cNvPr>
          <p:cNvSpPr/>
          <p:nvPr/>
        </p:nvSpPr>
        <p:spPr>
          <a:xfrm>
            <a:off x="11575912" y="118077"/>
            <a:ext cx="593059" cy="2497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Search</a:t>
            </a:r>
          </a:p>
        </p:txBody>
      </p:sp>
      <p:sp>
        <p:nvSpPr>
          <p:cNvPr id="10" name="Rectangle 9">
            <a:extLst>
              <a:ext uri="{FF2B5EF4-FFF2-40B4-BE49-F238E27FC236}">
                <a16:creationId xmlns:a16="http://schemas.microsoft.com/office/drawing/2014/main" id="{900BD06D-A1D5-4667-9B00-2FB6834F8E35}"/>
              </a:ext>
            </a:extLst>
          </p:cNvPr>
          <p:cNvSpPr/>
          <p:nvPr/>
        </p:nvSpPr>
        <p:spPr>
          <a:xfrm>
            <a:off x="215596" y="647696"/>
            <a:ext cx="3534948" cy="25567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A10A172-75C2-4B8C-BF21-53D09879E19A}"/>
              </a:ext>
            </a:extLst>
          </p:cNvPr>
          <p:cNvCxnSpPr/>
          <p:nvPr/>
        </p:nvCxnSpPr>
        <p:spPr>
          <a:xfrm>
            <a:off x="4048860" y="976866"/>
            <a:ext cx="725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6100D3-5508-4BB1-838F-1822F3699988}"/>
              </a:ext>
            </a:extLst>
          </p:cNvPr>
          <p:cNvCxnSpPr/>
          <p:nvPr/>
        </p:nvCxnSpPr>
        <p:spPr>
          <a:xfrm>
            <a:off x="4048860" y="1375530"/>
            <a:ext cx="725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D97531-440D-4D90-86A9-D07C876B4DE6}"/>
              </a:ext>
            </a:extLst>
          </p:cNvPr>
          <p:cNvCxnSpPr/>
          <p:nvPr/>
        </p:nvCxnSpPr>
        <p:spPr>
          <a:xfrm>
            <a:off x="4040053" y="1742463"/>
            <a:ext cx="725345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BF1A069-AB97-472D-9643-BB55B6D80CEE}"/>
              </a:ext>
            </a:extLst>
          </p:cNvPr>
          <p:cNvSpPr txBox="1"/>
          <p:nvPr/>
        </p:nvSpPr>
        <p:spPr>
          <a:xfrm>
            <a:off x="4048860" y="599464"/>
            <a:ext cx="1056700" cy="369332"/>
          </a:xfrm>
          <a:prstGeom prst="rect">
            <a:avLst/>
          </a:prstGeom>
          <a:noFill/>
        </p:spPr>
        <p:txBody>
          <a:bodyPr wrap="none" rtlCol="0">
            <a:spAutoFit/>
          </a:bodyPr>
          <a:lstStyle/>
          <a:p>
            <a:r>
              <a:rPr lang="en-US" dirty="0"/>
              <a:t>John Doe</a:t>
            </a:r>
          </a:p>
        </p:txBody>
      </p:sp>
      <p:sp>
        <p:nvSpPr>
          <p:cNvPr id="16" name="TextBox 15">
            <a:extLst>
              <a:ext uri="{FF2B5EF4-FFF2-40B4-BE49-F238E27FC236}">
                <a16:creationId xmlns:a16="http://schemas.microsoft.com/office/drawing/2014/main" id="{E2602BFE-4C43-4A8F-8DF9-53D2467EAF90}"/>
              </a:ext>
            </a:extLst>
          </p:cNvPr>
          <p:cNvSpPr txBox="1"/>
          <p:nvPr/>
        </p:nvSpPr>
        <p:spPr>
          <a:xfrm>
            <a:off x="4048860" y="1003799"/>
            <a:ext cx="1594347" cy="369332"/>
          </a:xfrm>
          <a:prstGeom prst="rect">
            <a:avLst/>
          </a:prstGeom>
          <a:noFill/>
        </p:spPr>
        <p:txBody>
          <a:bodyPr wrap="none" rtlCol="0">
            <a:spAutoFit/>
          </a:bodyPr>
          <a:lstStyle/>
          <a:p>
            <a:r>
              <a:rPr lang="en-US" dirty="0"/>
              <a:t>Example Major</a:t>
            </a:r>
          </a:p>
        </p:txBody>
      </p:sp>
      <p:sp>
        <p:nvSpPr>
          <p:cNvPr id="17" name="TextBox 16">
            <a:extLst>
              <a:ext uri="{FF2B5EF4-FFF2-40B4-BE49-F238E27FC236}">
                <a16:creationId xmlns:a16="http://schemas.microsoft.com/office/drawing/2014/main" id="{B3ACFAB5-DC1A-4C2B-AEFC-5769C88F2E51}"/>
              </a:ext>
            </a:extLst>
          </p:cNvPr>
          <p:cNvSpPr txBox="1"/>
          <p:nvPr/>
        </p:nvSpPr>
        <p:spPr>
          <a:xfrm>
            <a:off x="4040053" y="1373131"/>
            <a:ext cx="1696939" cy="369332"/>
          </a:xfrm>
          <a:prstGeom prst="rect">
            <a:avLst/>
          </a:prstGeom>
          <a:noFill/>
        </p:spPr>
        <p:txBody>
          <a:bodyPr wrap="none" rtlCol="0">
            <a:spAutoFit/>
          </a:bodyPr>
          <a:lstStyle/>
          <a:p>
            <a:r>
              <a:rPr lang="en-US" dirty="0"/>
              <a:t>Graduation Year</a:t>
            </a:r>
          </a:p>
        </p:txBody>
      </p:sp>
      <p:sp>
        <p:nvSpPr>
          <p:cNvPr id="18" name="TextBox 17">
            <a:extLst>
              <a:ext uri="{FF2B5EF4-FFF2-40B4-BE49-F238E27FC236}">
                <a16:creationId xmlns:a16="http://schemas.microsoft.com/office/drawing/2014/main" id="{DD8C894B-5D2D-45E2-9877-6FEA4D964405}"/>
              </a:ext>
            </a:extLst>
          </p:cNvPr>
          <p:cNvSpPr txBox="1"/>
          <p:nvPr/>
        </p:nvSpPr>
        <p:spPr>
          <a:xfrm>
            <a:off x="4027034" y="2117299"/>
            <a:ext cx="1880323" cy="369332"/>
          </a:xfrm>
          <a:prstGeom prst="rect">
            <a:avLst/>
          </a:prstGeom>
          <a:noFill/>
        </p:spPr>
        <p:txBody>
          <a:bodyPr wrap="none" rtlCol="0">
            <a:spAutoFit/>
          </a:bodyPr>
          <a:lstStyle/>
          <a:p>
            <a:r>
              <a:rPr lang="en-US" dirty="0"/>
              <a:t>Email@email.com</a:t>
            </a:r>
          </a:p>
        </p:txBody>
      </p:sp>
      <p:cxnSp>
        <p:nvCxnSpPr>
          <p:cNvPr id="19" name="Straight Connector 18">
            <a:extLst>
              <a:ext uri="{FF2B5EF4-FFF2-40B4-BE49-F238E27FC236}">
                <a16:creationId xmlns:a16="http://schemas.microsoft.com/office/drawing/2014/main" id="{B3B82C88-128E-4220-B1CB-2CDF4FD2F4F9}"/>
              </a:ext>
            </a:extLst>
          </p:cNvPr>
          <p:cNvCxnSpPr/>
          <p:nvPr/>
        </p:nvCxnSpPr>
        <p:spPr>
          <a:xfrm>
            <a:off x="4048860" y="2106908"/>
            <a:ext cx="725345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D23748-229A-42DE-AF9C-BD032F950673}"/>
              </a:ext>
            </a:extLst>
          </p:cNvPr>
          <p:cNvSpPr txBox="1"/>
          <p:nvPr/>
        </p:nvSpPr>
        <p:spPr>
          <a:xfrm>
            <a:off x="4040053" y="1737575"/>
            <a:ext cx="2025683" cy="369332"/>
          </a:xfrm>
          <a:prstGeom prst="rect">
            <a:avLst/>
          </a:prstGeom>
          <a:noFill/>
        </p:spPr>
        <p:txBody>
          <a:bodyPr wrap="none" rtlCol="0">
            <a:spAutoFit/>
          </a:bodyPr>
          <a:lstStyle/>
          <a:p>
            <a:r>
              <a:rPr lang="en-US" dirty="0"/>
              <a:t>Current Occupation</a:t>
            </a:r>
          </a:p>
        </p:txBody>
      </p:sp>
      <p:cxnSp>
        <p:nvCxnSpPr>
          <p:cNvPr id="22" name="Straight Connector 21">
            <a:extLst>
              <a:ext uri="{FF2B5EF4-FFF2-40B4-BE49-F238E27FC236}">
                <a16:creationId xmlns:a16="http://schemas.microsoft.com/office/drawing/2014/main" id="{42C04DE6-F6FA-43E9-9C0A-93FD15A232AE}"/>
              </a:ext>
            </a:extLst>
          </p:cNvPr>
          <p:cNvCxnSpPr/>
          <p:nvPr/>
        </p:nvCxnSpPr>
        <p:spPr>
          <a:xfrm>
            <a:off x="4040053" y="2486631"/>
            <a:ext cx="7253453"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28C2AC7-02A2-4115-BB3F-D65E8893B808}"/>
              </a:ext>
            </a:extLst>
          </p:cNvPr>
          <p:cNvSpPr txBox="1"/>
          <p:nvPr/>
        </p:nvSpPr>
        <p:spPr>
          <a:xfrm>
            <a:off x="4027034" y="2886535"/>
            <a:ext cx="3585918" cy="369332"/>
          </a:xfrm>
          <a:prstGeom prst="rect">
            <a:avLst/>
          </a:prstGeom>
          <a:noFill/>
        </p:spPr>
        <p:txBody>
          <a:bodyPr wrap="none" rtlCol="0">
            <a:spAutoFit/>
          </a:bodyPr>
          <a:lstStyle/>
          <a:p>
            <a:r>
              <a:rPr lang="en-US" dirty="0"/>
              <a:t>123 Example RD Example, EX, 00000</a:t>
            </a:r>
          </a:p>
        </p:txBody>
      </p:sp>
      <p:cxnSp>
        <p:nvCxnSpPr>
          <p:cNvPr id="25" name="Straight Connector 24">
            <a:extLst>
              <a:ext uri="{FF2B5EF4-FFF2-40B4-BE49-F238E27FC236}">
                <a16:creationId xmlns:a16="http://schemas.microsoft.com/office/drawing/2014/main" id="{6CF04C8C-4365-4892-97D3-00561CE6B652}"/>
              </a:ext>
            </a:extLst>
          </p:cNvPr>
          <p:cNvCxnSpPr/>
          <p:nvPr/>
        </p:nvCxnSpPr>
        <p:spPr>
          <a:xfrm>
            <a:off x="4048860" y="3261752"/>
            <a:ext cx="7253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96CD73-C0CF-4F10-99B5-99DEEA32B5A6}"/>
              </a:ext>
            </a:extLst>
          </p:cNvPr>
          <p:cNvCxnSpPr/>
          <p:nvPr/>
        </p:nvCxnSpPr>
        <p:spPr>
          <a:xfrm>
            <a:off x="4048860" y="2886535"/>
            <a:ext cx="7253453"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2C862C2-9691-4466-B5A1-E16F5403210B}"/>
              </a:ext>
            </a:extLst>
          </p:cNvPr>
          <p:cNvSpPr txBox="1"/>
          <p:nvPr/>
        </p:nvSpPr>
        <p:spPr>
          <a:xfrm>
            <a:off x="4027034" y="2517203"/>
            <a:ext cx="1495922" cy="369332"/>
          </a:xfrm>
          <a:prstGeom prst="rect">
            <a:avLst/>
          </a:prstGeom>
          <a:noFill/>
        </p:spPr>
        <p:txBody>
          <a:bodyPr wrap="none" rtlCol="0">
            <a:spAutoFit/>
          </a:bodyPr>
          <a:lstStyle/>
          <a:p>
            <a:r>
              <a:rPr lang="en-US" dirty="0"/>
              <a:t>123-555-8910</a:t>
            </a:r>
          </a:p>
        </p:txBody>
      </p:sp>
      <p:sp>
        <p:nvSpPr>
          <p:cNvPr id="29" name="Rectangle 28">
            <a:extLst>
              <a:ext uri="{FF2B5EF4-FFF2-40B4-BE49-F238E27FC236}">
                <a16:creationId xmlns:a16="http://schemas.microsoft.com/office/drawing/2014/main" id="{77D282AF-E903-4BDD-81DF-4B11BCA1EE49}"/>
              </a:ext>
            </a:extLst>
          </p:cNvPr>
          <p:cNvSpPr/>
          <p:nvPr/>
        </p:nvSpPr>
        <p:spPr>
          <a:xfrm>
            <a:off x="88866" y="3735177"/>
            <a:ext cx="11887538" cy="28173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443F595-50CA-4FB6-A33A-E385D4565318}"/>
              </a:ext>
            </a:extLst>
          </p:cNvPr>
          <p:cNvSpPr txBox="1"/>
          <p:nvPr/>
        </p:nvSpPr>
        <p:spPr>
          <a:xfrm>
            <a:off x="1037694" y="4440819"/>
            <a:ext cx="965905" cy="369332"/>
          </a:xfrm>
          <a:prstGeom prst="rect">
            <a:avLst/>
          </a:prstGeom>
          <a:noFill/>
        </p:spPr>
        <p:txBody>
          <a:bodyPr wrap="none" rtlCol="0">
            <a:spAutoFit/>
          </a:bodyPr>
          <a:lstStyle/>
          <a:p>
            <a:r>
              <a:rPr lang="en-US" dirty="0"/>
              <a:t>LinkedIn</a:t>
            </a:r>
          </a:p>
        </p:txBody>
      </p:sp>
      <p:sp>
        <p:nvSpPr>
          <p:cNvPr id="31" name="TextBox 30">
            <a:extLst>
              <a:ext uri="{FF2B5EF4-FFF2-40B4-BE49-F238E27FC236}">
                <a16:creationId xmlns:a16="http://schemas.microsoft.com/office/drawing/2014/main" id="{C4E6C81F-B118-4D52-A1A8-06390F84D96A}"/>
              </a:ext>
            </a:extLst>
          </p:cNvPr>
          <p:cNvSpPr txBox="1"/>
          <p:nvPr/>
        </p:nvSpPr>
        <p:spPr>
          <a:xfrm>
            <a:off x="3285926" y="4440819"/>
            <a:ext cx="848309" cy="369332"/>
          </a:xfrm>
          <a:prstGeom prst="rect">
            <a:avLst/>
          </a:prstGeom>
          <a:noFill/>
        </p:spPr>
        <p:txBody>
          <a:bodyPr wrap="none" rtlCol="0">
            <a:spAutoFit/>
          </a:bodyPr>
          <a:lstStyle/>
          <a:p>
            <a:r>
              <a:rPr lang="en-US" dirty="0"/>
              <a:t>GitHub</a:t>
            </a:r>
          </a:p>
        </p:txBody>
      </p:sp>
      <p:sp>
        <p:nvSpPr>
          <p:cNvPr id="32" name="TextBox 31">
            <a:extLst>
              <a:ext uri="{FF2B5EF4-FFF2-40B4-BE49-F238E27FC236}">
                <a16:creationId xmlns:a16="http://schemas.microsoft.com/office/drawing/2014/main" id="{B2011F54-4F48-4098-94E4-5043A1A0C3A2}"/>
              </a:ext>
            </a:extLst>
          </p:cNvPr>
          <p:cNvSpPr txBox="1"/>
          <p:nvPr/>
        </p:nvSpPr>
        <p:spPr>
          <a:xfrm>
            <a:off x="5197863" y="4440819"/>
            <a:ext cx="1077731" cy="369332"/>
          </a:xfrm>
          <a:prstGeom prst="rect">
            <a:avLst/>
          </a:prstGeom>
          <a:noFill/>
        </p:spPr>
        <p:txBody>
          <a:bodyPr wrap="none" rtlCol="0">
            <a:spAutoFit/>
          </a:bodyPr>
          <a:lstStyle/>
          <a:p>
            <a:r>
              <a:rPr lang="en-US" dirty="0"/>
              <a:t>Facebook</a:t>
            </a:r>
          </a:p>
        </p:txBody>
      </p:sp>
      <p:sp>
        <p:nvSpPr>
          <p:cNvPr id="33" name="TextBox 32">
            <a:extLst>
              <a:ext uri="{FF2B5EF4-FFF2-40B4-BE49-F238E27FC236}">
                <a16:creationId xmlns:a16="http://schemas.microsoft.com/office/drawing/2014/main" id="{C831DFEC-7BC0-42FB-B12A-BF49EFA10883}"/>
              </a:ext>
            </a:extLst>
          </p:cNvPr>
          <p:cNvSpPr txBox="1"/>
          <p:nvPr/>
        </p:nvSpPr>
        <p:spPr>
          <a:xfrm>
            <a:off x="9667916" y="4440819"/>
            <a:ext cx="1115498" cy="369332"/>
          </a:xfrm>
          <a:prstGeom prst="rect">
            <a:avLst/>
          </a:prstGeom>
          <a:noFill/>
        </p:spPr>
        <p:txBody>
          <a:bodyPr wrap="none" rtlCol="0">
            <a:spAutoFit/>
          </a:bodyPr>
          <a:lstStyle/>
          <a:p>
            <a:r>
              <a:rPr lang="en-US" dirty="0"/>
              <a:t>Instagram</a:t>
            </a:r>
          </a:p>
        </p:txBody>
      </p:sp>
      <p:sp>
        <p:nvSpPr>
          <p:cNvPr id="34" name="TextBox 33">
            <a:extLst>
              <a:ext uri="{FF2B5EF4-FFF2-40B4-BE49-F238E27FC236}">
                <a16:creationId xmlns:a16="http://schemas.microsoft.com/office/drawing/2014/main" id="{92A47DAE-F367-4E32-9CA9-0A01C40FF946}"/>
              </a:ext>
            </a:extLst>
          </p:cNvPr>
          <p:cNvSpPr txBox="1"/>
          <p:nvPr/>
        </p:nvSpPr>
        <p:spPr>
          <a:xfrm>
            <a:off x="7760703" y="4440819"/>
            <a:ext cx="848887" cy="369332"/>
          </a:xfrm>
          <a:prstGeom prst="rect">
            <a:avLst/>
          </a:prstGeom>
          <a:noFill/>
        </p:spPr>
        <p:txBody>
          <a:bodyPr wrap="none" rtlCol="0">
            <a:spAutoFit/>
          </a:bodyPr>
          <a:lstStyle/>
          <a:p>
            <a:r>
              <a:rPr lang="en-US" dirty="0"/>
              <a:t>Twitter</a:t>
            </a:r>
          </a:p>
        </p:txBody>
      </p:sp>
      <p:sp>
        <p:nvSpPr>
          <p:cNvPr id="35" name="TextBox 34">
            <a:extLst>
              <a:ext uri="{FF2B5EF4-FFF2-40B4-BE49-F238E27FC236}">
                <a16:creationId xmlns:a16="http://schemas.microsoft.com/office/drawing/2014/main" id="{35E0AA47-3210-47C3-AD85-5B6790B0871E}"/>
              </a:ext>
            </a:extLst>
          </p:cNvPr>
          <p:cNvSpPr txBox="1"/>
          <p:nvPr/>
        </p:nvSpPr>
        <p:spPr>
          <a:xfrm>
            <a:off x="89579" y="3644024"/>
            <a:ext cx="2132315" cy="523220"/>
          </a:xfrm>
          <a:prstGeom prst="rect">
            <a:avLst/>
          </a:prstGeom>
          <a:noFill/>
        </p:spPr>
        <p:txBody>
          <a:bodyPr wrap="none" rtlCol="0">
            <a:spAutoFit/>
          </a:bodyPr>
          <a:lstStyle/>
          <a:p>
            <a:r>
              <a:rPr lang="en-US" sz="2800" dirty="0"/>
              <a:t>Social Media:</a:t>
            </a:r>
          </a:p>
        </p:txBody>
      </p:sp>
      <p:sp>
        <p:nvSpPr>
          <p:cNvPr id="36" name="Rectangle 35">
            <a:extLst>
              <a:ext uri="{FF2B5EF4-FFF2-40B4-BE49-F238E27FC236}">
                <a16:creationId xmlns:a16="http://schemas.microsoft.com/office/drawing/2014/main" id="{03FA494C-0A6C-4040-BF3A-227AF43DF8B8}"/>
              </a:ext>
            </a:extLst>
          </p:cNvPr>
          <p:cNvSpPr/>
          <p:nvPr/>
        </p:nvSpPr>
        <p:spPr>
          <a:xfrm>
            <a:off x="754527" y="4898510"/>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37" name="Rectangle 36">
            <a:extLst>
              <a:ext uri="{FF2B5EF4-FFF2-40B4-BE49-F238E27FC236}">
                <a16:creationId xmlns:a16="http://schemas.microsoft.com/office/drawing/2014/main" id="{88007AA1-DFD0-4329-BD60-C83149E8F1B5}"/>
              </a:ext>
            </a:extLst>
          </p:cNvPr>
          <p:cNvSpPr/>
          <p:nvPr/>
        </p:nvSpPr>
        <p:spPr>
          <a:xfrm>
            <a:off x="2902340" y="4898509"/>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38" name="Rectangle 37">
            <a:extLst>
              <a:ext uri="{FF2B5EF4-FFF2-40B4-BE49-F238E27FC236}">
                <a16:creationId xmlns:a16="http://schemas.microsoft.com/office/drawing/2014/main" id="{350FC424-2BF1-477D-9248-A7453E3ED056}"/>
              </a:ext>
            </a:extLst>
          </p:cNvPr>
          <p:cNvSpPr/>
          <p:nvPr/>
        </p:nvSpPr>
        <p:spPr>
          <a:xfrm>
            <a:off x="5050153" y="4898509"/>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39" name="Rectangle 38">
            <a:extLst>
              <a:ext uri="{FF2B5EF4-FFF2-40B4-BE49-F238E27FC236}">
                <a16:creationId xmlns:a16="http://schemas.microsoft.com/office/drawing/2014/main" id="{902C5D6F-3C13-49D9-AFC6-AB376F8CF5E5}"/>
              </a:ext>
            </a:extLst>
          </p:cNvPr>
          <p:cNvSpPr/>
          <p:nvPr/>
        </p:nvSpPr>
        <p:spPr>
          <a:xfrm>
            <a:off x="7419027" y="4898509"/>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40" name="Rectangle 39">
            <a:extLst>
              <a:ext uri="{FF2B5EF4-FFF2-40B4-BE49-F238E27FC236}">
                <a16:creationId xmlns:a16="http://schemas.microsoft.com/office/drawing/2014/main" id="{B2BD8815-08B2-4248-9C2A-03C94116B1F5}"/>
              </a:ext>
            </a:extLst>
          </p:cNvPr>
          <p:cNvSpPr/>
          <p:nvPr/>
        </p:nvSpPr>
        <p:spPr>
          <a:xfrm>
            <a:off x="9459546" y="4898508"/>
            <a:ext cx="1532238" cy="263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HTTPS://</a:t>
            </a:r>
          </a:p>
        </p:txBody>
      </p:sp>
      <p:sp>
        <p:nvSpPr>
          <p:cNvPr id="42" name="Rectangle: Rounded Corners 41">
            <a:extLst>
              <a:ext uri="{FF2B5EF4-FFF2-40B4-BE49-F238E27FC236}">
                <a16:creationId xmlns:a16="http://schemas.microsoft.com/office/drawing/2014/main" id="{AB3DECA3-C342-47A2-ACA4-165C13FC326C}"/>
              </a:ext>
            </a:extLst>
          </p:cNvPr>
          <p:cNvSpPr/>
          <p:nvPr/>
        </p:nvSpPr>
        <p:spPr>
          <a:xfrm>
            <a:off x="10643286" y="1826391"/>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4" name="Rectangle: Rounded Corners 43">
            <a:extLst>
              <a:ext uri="{FF2B5EF4-FFF2-40B4-BE49-F238E27FC236}">
                <a16:creationId xmlns:a16="http://schemas.microsoft.com/office/drawing/2014/main" id="{8BCEE5BC-A083-4C22-AC3E-A898E1E00E37}"/>
              </a:ext>
            </a:extLst>
          </p:cNvPr>
          <p:cNvSpPr/>
          <p:nvPr/>
        </p:nvSpPr>
        <p:spPr>
          <a:xfrm>
            <a:off x="10642580" y="2192775"/>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5" name="Rectangle: Rounded Corners 44">
            <a:extLst>
              <a:ext uri="{FF2B5EF4-FFF2-40B4-BE49-F238E27FC236}">
                <a16:creationId xmlns:a16="http://schemas.microsoft.com/office/drawing/2014/main" id="{660EF04C-23B3-4EF3-B31F-876C1471C66E}"/>
              </a:ext>
            </a:extLst>
          </p:cNvPr>
          <p:cNvSpPr/>
          <p:nvPr/>
        </p:nvSpPr>
        <p:spPr>
          <a:xfrm>
            <a:off x="10642579" y="2555114"/>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6" name="Rectangle: Rounded Corners 45">
            <a:extLst>
              <a:ext uri="{FF2B5EF4-FFF2-40B4-BE49-F238E27FC236}">
                <a16:creationId xmlns:a16="http://schemas.microsoft.com/office/drawing/2014/main" id="{D69CCF0B-2D2A-4EA6-B6C3-E51AA95B2639}"/>
              </a:ext>
            </a:extLst>
          </p:cNvPr>
          <p:cNvSpPr/>
          <p:nvPr/>
        </p:nvSpPr>
        <p:spPr>
          <a:xfrm>
            <a:off x="10641167" y="2954470"/>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7" name="Rectangle: Rounded Corners 46">
            <a:extLst>
              <a:ext uri="{FF2B5EF4-FFF2-40B4-BE49-F238E27FC236}">
                <a16:creationId xmlns:a16="http://schemas.microsoft.com/office/drawing/2014/main" id="{3E030482-8A7D-4582-BFB0-9EBFF0EA202F}"/>
              </a:ext>
            </a:extLst>
          </p:cNvPr>
          <p:cNvSpPr/>
          <p:nvPr/>
        </p:nvSpPr>
        <p:spPr>
          <a:xfrm>
            <a:off x="1130886" y="5380376"/>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8" name="Rectangle: Rounded Corners 47">
            <a:extLst>
              <a:ext uri="{FF2B5EF4-FFF2-40B4-BE49-F238E27FC236}">
                <a16:creationId xmlns:a16="http://schemas.microsoft.com/office/drawing/2014/main" id="{F6B112F5-F840-4B5E-85CC-5439BE88C3D8}"/>
              </a:ext>
            </a:extLst>
          </p:cNvPr>
          <p:cNvSpPr/>
          <p:nvPr/>
        </p:nvSpPr>
        <p:spPr>
          <a:xfrm>
            <a:off x="3370309" y="5390820"/>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49" name="Rectangle: Rounded Corners 48">
            <a:extLst>
              <a:ext uri="{FF2B5EF4-FFF2-40B4-BE49-F238E27FC236}">
                <a16:creationId xmlns:a16="http://schemas.microsoft.com/office/drawing/2014/main" id="{C3A190CD-D434-476C-9047-95192292AA61}"/>
              </a:ext>
            </a:extLst>
          </p:cNvPr>
          <p:cNvSpPr/>
          <p:nvPr/>
        </p:nvSpPr>
        <p:spPr>
          <a:xfrm>
            <a:off x="5522956" y="5380376"/>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50" name="Rectangle: Rounded Corners 49">
            <a:extLst>
              <a:ext uri="{FF2B5EF4-FFF2-40B4-BE49-F238E27FC236}">
                <a16:creationId xmlns:a16="http://schemas.microsoft.com/office/drawing/2014/main" id="{B5BC6C40-0B63-46F9-BC0A-D8DD30C2734D}"/>
              </a:ext>
            </a:extLst>
          </p:cNvPr>
          <p:cNvSpPr/>
          <p:nvPr/>
        </p:nvSpPr>
        <p:spPr>
          <a:xfrm>
            <a:off x="7860036" y="5393293"/>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51" name="Rectangle: Rounded Corners 50">
            <a:extLst>
              <a:ext uri="{FF2B5EF4-FFF2-40B4-BE49-F238E27FC236}">
                <a16:creationId xmlns:a16="http://schemas.microsoft.com/office/drawing/2014/main" id="{B893BCB7-FFBA-4F5B-9BEC-F8664017142C}"/>
              </a:ext>
            </a:extLst>
          </p:cNvPr>
          <p:cNvSpPr/>
          <p:nvPr/>
        </p:nvSpPr>
        <p:spPr>
          <a:xfrm>
            <a:off x="9915026" y="5390820"/>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52" name="Rectangle: Rounded Corners 51">
            <a:extLst>
              <a:ext uri="{FF2B5EF4-FFF2-40B4-BE49-F238E27FC236}">
                <a16:creationId xmlns:a16="http://schemas.microsoft.com/office/drawing/2014/main" id="{DE8E0A27-CFE5-4581-B40A-B0B0D7E646AE}"/>
              </a:ext>
            </a:extLst>
          </p:cNvPr>
          <p:cNvSpPr/>
          <p:nvPr/>
        </p:nvSpPr>
        <p:spPr>
          <a:xfrm>
            <a:off x="3100325" y="3239298"/>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53" name="Rectangle: Rounded Corners 52">
            <a:extLst>
              <a:ext uri="{FF2B5EF4-FFF2-40B4-BE49-F238E27FC236}">
                <a16:creationId xmlns:a16="http://schemas.microsoft.com/office/drawing/2014/main" id="{01EC8981-4BD0-4733-B854-B3E8D7F93D1D}"/>
              </a:ext>
            </a:extLst>
          </p:cNvPr>
          <p:cNvSpPr/>
          <p:nvPr/>
        </p:nvSpPr>
        <p:spPr>
          <a:xfrm>
            <a:off x="10642940" y="1456405"/>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54" name="Rectangle: Rounded Corners 53">
            <a:extLst>
              <a:ext uri="{FF2B5EF4-FFF2-40B4-BE49-F238E27FC236}">
                <a16:creationId xmlns:a16="http://schemas.microsoft.com/office/drawing/2014/main" id="{DBBB4781-0212-4844-B062-861A23BD5DC5}"/>
              </a:ext>
            </a:extLst>
          </p:cNvPr>
          <p:cNvSpPr/>
          <p:nvPr/>
        </p:nvSpPr>
        <p:spPr>
          <a:xfrm>
            <a:off x="10666674" y="1031826"/>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55" name="Rectangle: Rounded Corners 54">
            <a:extLst>
              <a:ext uri="{FF2B5EF4-FFF2-40B4-BE49-F238E27FC236}">
                <a16:creationId xmlns:a16="http://schemas.microsoft.com/office/drawing/2014/main" id="{674BF613-7557-49E8-A94B-35EAF0EFB740}"/>
              </a:ext>
            </a:extLst>
          </p:cNvPr>
          <p:cNvSpPr/>
          <p:nvPr/>
        </p:nvSpPr>
        <p:spPr>
          <a:xfrm>
            <a:off x="10666674" y="642385"/>
            <a:ext cx="650219" cy="249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Edit</a:t>
            </a:r>
          </a:p>
        </p:txBody>
      </p:sp>
    </p:spTree>
    <p:extLst>
      <p:ext uri="{BB962C8B-B14F-4D97-AF65-F5344CB8AC3E}">
        <p14:creationId xmlns:p14="http://schemas.microsoft.com/office/powerpoint/2010/main" val="3290927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695</Words>
  <Application>Microsoft Office PowerPoint</Application>
  <PresentationFormat>Widescreen</PresentationFormat>
  <Paragraphs>220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Alumni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Risoldi</dc:creator>
  <cp:lastModifiedBy>Jonathan Risoldi</cp:lastModifiedBy>
  <cp:revision>28</cp:revision>
  <dcterms:created xsi:type="dcterms:W3CDTF">2019-02-20T22:33:19Z</dcterms:created>
  <dcterms:modified xsi:type="dcterms:W3CDTF">2019-02-21T03:01:11Z</dcterms:modified>
</cp:coreProperties>
</file>