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49285"/>
              </p:ext>
            </p:extLst>
          </p:nvPr>
        </p:nvGraphicFramePr>
        <p:xfrm>
          <a:off x="304800" y="1057275"/>
          <a:ext cx="2943226" cy="22098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project is going well.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had to wait to do the admin pages until I get the user pages fully functional to understand exactly what admin users need to be able to handle.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I’m ahead in terms of backend with a functional log in system.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 Minor design changes.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11958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03/27/2019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T.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60595"/>
              </p:ext>
            </p:extLst>
          </p:nvPr>
        </p:nvGraphicFramePr>
        <p:xfrm>
          <a:off x="332294" y="3015215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21852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 Login System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Worked on Registration System. In progress.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Learning Backend information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3421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(04/03/2019)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registration system.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 working with sessions for individual user profiles.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Populate website via database.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49232"/>
              </p:ext>
            </p:extLst>
          </p:nvPr>
        </p:nvGraphicFramePr>
        <p:xfrm>
          <a:off x="3352800" y="3505199"/>
          <a:ext cx="5715002" cy="13743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828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Search functionality may be harder than expected and may be delayed or offer less functionality.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I’m looking into options to fix this issue but it is not a high priority yet.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04/14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3930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27261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17747" y="389539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27" y="367166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27" y="5327385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17747" y="408440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19525" y="4261561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19525" y="442193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17749" y="480698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18135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17748" y="517062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BD9DB3-D246-4408-95C4-41CDE1DE562A}"/>
              </a:ext>
            </a:extLst>
          </p:cNvPr>
          <p:cNvSpPr/>
          <p:nvPr/>
        </p:nvSpPr>
        <p:spPr bwMode="auto">
          <a:xfrm>
            <a:off x="1519805" y="459971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288</Words>
  <Application>Microsoft Office PowerPoint</Application>
  <PresentationFormat>On-screen Show (4:3)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78</cp:revision>
  <dcterms:created xsi:type="dcterms:W3CDTF">2018-09-13T18:13:57Z</dcterms:created>
  <dcterms:modified xsi:type="dcterms:W3CDTF">2019-03-27T21:47:49Z</dcterms:modified>
</cp:coreProperties>
</file>