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116" d="100"/>
          <a:sy n="116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73114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is complete but due to deadlines some functionality is excluded or limited from Cairn Unify, but can be done through </a:t>
                      </a: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PHPMyAdmin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53587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05-08-2019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Jonathan Risoldi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0994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84718"/>
              </p:ext>
            </p:extLst>
          </p:nvPr>
        </p:nvGraphicFramePr>
        <p:xfrm>
          <a:off x="3350642" y="1276434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Enabled users to Edit profiles.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Search functionality is complete.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25499"/>
              </p:ext>
            </p:extLst>
          </p:nvPr>
        </p:nvGraphicFramePr>
        <p:xfrm>
          <a:off x="3348486" y="2467884"/>
          <a:ext cx="5638800" cy="11623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23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(N/A)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Hypercare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99686"/>
              </p:ext>
            </p:extLst>
          </p:nvPr>
        </p:nvGraphicFramePr>
        <p:xfrm>
          <a:off x="3352798" y="3830002"/>
          <a:ext cx="5715002" cy="8534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0" dirty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i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5730"/>
              </p:ext>
            </p:extLst>
          </p:nvPr>
        </p:nvGraphicFramePr>
        <p:xfrm>
          <a:off x="3344560" y="4836966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Jonathan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Cairn Unify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19050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39469" y="390298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39469" y="4093363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39468" y="434837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04284" y="458817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17373" y="47929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graphicFrame>
        <p:nvGraphicFramePr>
          <p:cNvPr id="22" name="Group 272">
            <a:extLst>
              <a:ext uri="{FF2B5EF4-FFF2-40B4-BE49-F238E27FC236}">
                <a16:creationId xmlns:a16="http://schemas.microsoft.com/office/drawing/2014/main" id="{FE0E3558-9E0A-419F-980D-B16A60D88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59105"/>
              </p:ext>
            </p:extLst>
          </p:nvPr>
        </p:nvGraphicFramePr>
        <p:xfrm>
          <a:off x="3352798" y="1057275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Created more documentation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Fixed some design Flaws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225</Words>
  <Application>Microsoft Office PowerPoint</Application>
  <PresentationFormat>On-screen Show (4:3)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Jonathan Risoldi</cp:lastModifiedBy>
  <cp:revision>76</cp:revision>
  <dcterms:created xsi:type="dcterms:W3CDTF">2018-09-13T18:13:57Z</dcterms:created>
  <dcterms:modified xsi:type="dcterms:W3CDTF">2019-05-08T23:02:20Z</dcterms:modified>
</cp:coreProperties>
</file>