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116" d="100"/>
          <a:sy n="116" d="100"/>
        </p:scale>
        <p:origin x="21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35069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Due to unforeseen circumstances not Related to the project, the project is running behind schedule.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Coding and SIT pushed back till 4/24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61664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04-17-2019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Jonathan Risoldi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858726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77%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465260"/>
              </p:ext>
            </p:extLst>
          </p:nvPr>
        </p:nvGraphicFramePr>
        <p:xfrm>
          <a:off x="3352798" y="1085850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Fixed registration errors that caused registration to fail.</a:t>
                      </a:r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Profiles are now functional.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Started work on images and user profile edits.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652825"/>
              </p:ext>
            </p:extLst>
          </p:nvPr>
        </p:nvGraphicFramePr>
        <p:xfrm>
          <a:off x="3352800" y="2133600"/>
          <a:ext cx="5638800" cy="11978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(04/24/2019)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Enable users to edit their profiles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Basic search functionality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Employee system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39870"/>
              </p:ext>
            </p:extLst>
          </p:nvPr>
        </p:nvGraphicFramePr>
        <p:xfrm>
          <a:off x="3352800" y="3505200"/>
          <a:ext cx="5715002" cy="14614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Current ability to implement images for user profiles is limited. May not be ready for initial launch.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Working to mitigate the problem by further testing and education.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Jonathan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04/25?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i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Search functionality will be limited for initial launch.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Working on ways to implement search.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Jonathan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04/25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80830"/>
              </p:ext>
            </p:extLst>
          </p:nvPr>
        </p:nvGraphicFramePr>
        <p:xfrm>
          <a:off x="3352800" y="511302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Project is pushed back due to several different circumstances.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Coding and testing are extended.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Jonathan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04/25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Cairn Unify</a:t>
            </a:r>
          </a:p>
        </p:txBody>
      </p:sp>
      <p:sp>
        <p:nvSpPr>
          <p:cNvPr id="12" name="Diamond 11"/>
          <p:cNvSpPr/>
          <p:nvPr/>
        </p:nvSpPr>
        <p:spPr bwMode="auto">
          <a:xfrm>
            <a:off x="2209800" y="127643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85276" y="390298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5" y="3710940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50613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56096" y="410094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298</Words>
  <Application>Microsoft Office PowerPoint</Application>
  <PresentationFormat>On-screen Show (4:3)</PresentationFormat>
  <Paragraphs>104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Jonathan Risoldi</cp:lastModifiedBy>
  <cp:revision>71</cp:revision>
  <dcterms:created xsi:type="dcterms:W3CDTF">2018-09-13T18:13:57Z</dcterms:created>
  <dcterms:modified xsi:type="dcterms:W3CDTF">2019-04-17T20:02:48Z</dcterms:modified>
</cp:coreProperties>
</file>