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51674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and SIT  and are complete.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deadlines some functionality is excluded or limited from Cairn Unify, but can be done through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PHPMyAdmin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52505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05-01-2019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9128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95297"/>
              </p:ext>
            </p:extLst>
          </p:nvPr>
        </p:nvGraphicFramePr>
        <p:xfrm>
          <a:off x="3350642" y="1276434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Enabled users to Edit profiles.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Search functionality is complete.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Did some documenting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73205"/>
              </p:ext>
            </p:extLst>
          </p:nvPr>
        </p:nvGraphicFramePr>
        <p:xfrm>
          <a:off x="3348486" y="2467884"/>
          <a:ext cx="5638800" cy="11623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2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(05/07/2019)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Hypercare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More Documentation.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99686"/>
              </p:ext>
            </p:extLst>
          </p:nvPr>
        </p:nvGraphicFramePr>
        <p:xfrm>
          <a:off x="3352798" y="3830002"/>
          <a:ext cx="5715002" cy="853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71683"/>
              </p:ext>
            </p:extLst>
          </p:nvPr>
        </p:nvGraphicFramePr>
        <p:xfrm>
          <a:off x="3344560" y="4836966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Some functionality was not able to be put into Unify due to deadlines.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Features can be implemented in future versions of Cairn Unify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Version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0574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39469" y="39029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39469" y="409336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39468" y="434837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04284" y="458817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17373" y="47929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72">
            <a:extLst>
              <a:ext uri="{FF2B5EF4-FFF2-40B4-BE49-F238E27FC236}">
                <a16:creationId xmlns:a16="http://schemas.microsoft.com/office/drawing/2014/main" id="{FE0E3558-9E0A-419F-980D-B16A60D8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96461"/>
              </p:ext>
            </p:extLst>
          </p:nvPr>
        </p:nvGraphicFramePr>
        <p:xfrm>
          <a:off x="3352798" y="1057275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UAT finished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Fixed some bugs from SIT and UAT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Added features per request.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264</Words>
  <Application>Microsoft Office PowerPoint</Application>
  <PresentationFormat>On-screen Show (4:3)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75</cp:revision>
  <dcterms:created xsi:type="dcterms:W3CDTF">2018-09-13T18:13:57Z</dcterms:created>
  <dcterms:modified xsi:type="dcterms:W3CDTF">2019-05-01T22:47:09Z</dcterms:modified>
</cp:coreProperties>
</file>