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116" d="100"/>
          <a:sy n="116" d="100"/>
        </p:scale>
        <p:origin x="21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78536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starting to run into unforeseen issues, slowing down progress.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 are being worked on to be resolved.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Working with others to figure out best path.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31111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27-Feb-19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Jonathan T. Risoldi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28601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70%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05257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Populated the News Section via the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Made progress on creating profiles. Still on progress.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93640"/>
              </p:ext>
            </p:extLst>
          </p:nvPr>
        </p:nvGraphicFramePr>
        <p:xfrm>
          <a:off x="3352800" y="2133600"/>
          <a:ext cx="5638800" cy="119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(04/10/2019)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 Profile work.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 registration functionality.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Start search functionality.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218181"/>
              </p:ext>
            </p:extLst>
          </p:nvPr>
        </p:nvGraphicFramePr>
        <p:xfrm>
          <a:off x="3352800" y="3505200"/>
          <a:ext cx="5715002" cy="13090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Backend Functionality could be a potential threat to the project.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Working on ways to mitigate the problem including extra training.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Jonathan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04/14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Mobile Friendly Issues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Working on mobile first development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Jonathan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10403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There are some mobile friendly issues that need to be resolved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Working on mobile first development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Jonathan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Cairn Unify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2286000" y="128106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74169" y="390209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7757" y="408479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19525" y="4261561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19525" y="442193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9745" y="4785872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7757" y="499888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32760" y="5172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3BD9DB3-D246-4408-95C4-41CDE1DE562A}"/>
              </a:ext>
            </a:extLst>
          </p:cNvPr>
          <p:cNvSpPr/>
          <p:nvPr/>
        </p:nvSpPr>
        <p:spPr bwMode="auto">
          <a:xfrm>
            <a:off x="1519805" y="459971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DA554F-F023-4C3D-A73A-D2341EE64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44474"/>
              </p:ext>
            </p:extLst>
          </p:nvPr>
        </p:nvGraphicFramePr>
        <p:xfrm>
          <a:off x="3352800" y="6096000"/>
          <a:ext cx="5715002" cy="6754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204288945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400700841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45365894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4146126898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1764370997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347741221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186675411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446686011"/>
                    </a:ext>
                  </a:extLst>
                </a:gridCol>
              </a:tblGrid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Working on profiles created an unforeseen problem with completing the registration functionality.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May have to push back time line. Working on finishing profiles to finish registration.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Jonathan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08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328</Words>
  <Application>Microsoft Office PowerPoint</Application>
  <PresentationFormat>On-screen Show (4:3)</PresentationFormat>
  <Paragraphs>121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Jonathan Risoldi</cp:lastModifiedBy>
  <cp:revision>74</cp:revision>
  <dcterms:created xsi:type="dcterms:W3CDTF">2018-09-13T18:13:57Z</dcterms:created>
  <dcterms:modified xsi:type="dcterms:W3CDTF">2019-04-03T22:09:59Z</dcterms:modified>
</cp:coreProperties>
</file>