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30" autoAdjust="0"/>
    <p:restoredTop sz="94660"/>
  </p:normalViewPr>
  <p:slideViewPr>
    <p:cSldViewPr>
      <p:cViewPr varScale="1">
        <p:scale>
          <a:sx n="116" d="100"/>
          <a:sy n="116" d="100"/>
        </p:scale>
        <p:origin x="215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2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7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8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05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6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1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8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7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7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2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D25C-F97B-422E-9347-EC49C85F63D2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7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978536"/>
              </p:ext>
            </p:extLst>
          </p:nvPr>
        </p:nvGraphicFramePr>
        <p:xfrm>
          <a:off x="304800" y="1057275"/>
          <a:ext cx="2943226" cy="1818568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47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54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SUMMARY ASSESSMENT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5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Risk Level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32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45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Main Reasons for Assessment of Current Risk Level</a:t>
                      </a:r>
                      <a:endParaRPr kumimoji="0" 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9358"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starting to run into unforeseen issues, slowing down progress.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Issues are being worked on to be resolved.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Working with others to figure out best path.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082">
                <a:tc gridSpan="2"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729946"/>
              </p:ext>
            </p:extLst>
          </p:nvPr>
        </p:nvGraphicFramePr>
        <p:xfrm>
          <a:off x="6019800" y="205740"/>
          <a:ext cx="2743200" cy="70866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312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Status as of</a:t>
                      </a: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04/10/2019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/>
                        <a:t>Business Lead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Jim Worth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Project Manager</a:t>
                      </a:r>
                    </a:p>
                  </a:txBody>
                  <a:tcPr marL="45720" marR="45720"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Jonathan T. Risoldi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937169"/>
              </p:ext>
            </p:extLst>
          </p:nvPr>
        </p:nvGraphicFramePr>
        <p:xfrm>
          <a:off x="338183" y="2838450"/>
          <a:ext cx="2932662" cy="249269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38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6888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Key Workstream  Milestones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 Milestone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Risk Level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L </a:t>
                      </a: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 H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%-Done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Orig Due Dt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Current Due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Planning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2/21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Design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95%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2/27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Coding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70%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4/14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SIT - System Test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4/21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UAT User Acceptance Test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4/29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Training and Doc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Deployment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Go Live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Hyper Care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5/7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" name="Group 2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005257"/>
              </p:ext>
            </p:extLst>
          </p:nvPr>
        </p:nvGraphicFramePr>
        <p:xfrm>
          <a:off x="3352798" y="1085850"/>
          <a:ext cx="5634488" cy="100008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13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1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648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Key Accomplishments  (Current Period)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Populated the News Section via the Database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3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Made progress on creating profiles. Still on progress.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3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Group 2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793640"/>
              </p:ext>
            </p:extLst>
          </p:nvPr>
        </p:nvGraphicFramePr>
        <p:xfrm>
          <a:off x="3352800" y="2133600"/>
          <a:ext cx="5638800" cy="119786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28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0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Upcoming Activities (Next Period through  (04/10/2019)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Finish Profile work.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Finish registration functionality.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Start search functionality.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395004"/>
              </p:ext>
            </p:extLst>
          </p:nvPr>
        </p:nvGraphicFramePr>
        <p:xfrm>
          <a:off x="3352800" y="3505200"/>
          <a:ext cx="5715002" cy="128067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8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66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8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8864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Risks (to be reported to 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RAID#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121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0" dirty="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Arial" charset="0"/>
                        </a:rPr>
                        <a:t>Backend Functionality could be a potential threat to the project.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Working on ways to mitigate the problem including extra training.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Jonathan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Hi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04/14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76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1000" b="0" i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231327"/>
              </p:ext>
            </p:extLst>
          </p:nvPr>
        </p:nvGraphicFramePr>
        <p:xfrm>
          <a:off x="3352800" y="4923273"/>
          <a:ext cx="5715002" cy="11431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8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2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761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Issues (to be reported to 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90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Issue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45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332294" y="160431"/>
            <a:ext cx="5317879" cy="835856"/>
          </a:xfrm>
          <a:prstGeom prst="rect">
            <a:avLst/>
          </a:prstGeom>
          <a:solidFill>
            <a:srgbClr val="0070C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</a:rPr>
              <a:t>Cairn Unify</a:t>
            </a:r>
          </a:p>
        </p:txBody>
      </p:sp>
      <p:sp>
        <p:nvSpPr>
          <p:cNvPr id="12" name="Diamond 11"/>
          <p:cNvSpPr/>
          <p:nvPr/>
        </p:nvSpPr>
        <p:spPr bwMode="auto">
          <a:xfrm>
            <a:off x="2286000" y="1281065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3" name="Diamond 12"/>
          <p:cNvSpPr/>
          <p:nvPr/>
        </p:nvSpPr>
        <p:spPr bwMode="auto">
          <a:xfrm>
            <a:off x="1574169" y="390209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315" y="3710940"/>
            <a:ext cx="2254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284" y="3506134"/>
            <a:ext cx="2254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Diamond 15"/>
          <p:cNvSpPr/>
          <p:nvPr/>
        </p:nvSpPr>
        <p:spPr bwMode="auto">
          <a:xfrm>
            <a:off x="1527757" y="4084796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7" name="Diamond 16"/>
          <p:cNvSpPr/>
          <p:nvPr/>
        </p:nvSpPr>
        <p:spPr bwMode="auto">
          <a:xfrm>
            <a:off x="1519525" y="4261561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8" name="Diamond 17"/>
          <p:cNvSpPr/>
          <p:nvPr/>
        </p:nvSpPr>
        <p:spPr bwMode="auto">
          <a:xfrm>
            <a:off x="1519525" y="4421930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9" name="Diamond 18"/>
          <p:cNvSpPr/>
          <p:nvPr/>
        </p:nvSpPr>
        <p:spPr bwMode="auto">
          <a:xfrm>
            <a:off x="1529745" y="4785872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0" name="Diamond 19"/>
          <p:cNvSpPr/>
          <p:nvPr/>
        </p:nvSpPr>
        <p:spPr bwMode="auto">
          <a:xfrm>
            <a:off x="1527757" y="4998883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1" name="Diamond 20"/>
          <p:cNvSpPr/>
          <p:nvPr/>
        </p:nvSpPr>
        <p:spPr bwMode="auto">
          <a:xfrm>
            <a:off x="1532760" y="517261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83BD9DB3-D246-4408-95C4-41CDE1DE562A}"/>
              </a:ext>
            </a:extLst>
          </p:cNvPr>
          <p:cNvSpPr/>
          <p:nvPr/>
        </p:nvSpPr>
        <p:spPr bwMode="auto">
          <a:xfrm>
            <a:off x="1519805" y="4599714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ADA554F-F023-4C3D-A73A-D2341EE64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596991"/>
              </p:ext>
            </p:extLst>
          </p:nvPr>
        </p:nvGraphicFramePr>
        <p:xfrm>
          <a:off x="3352800" y="5390941"/>
          <a:ext cx="5715002" cy="67545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8867">
                  <a:extLst>
                    <a:ext uri="{9D8B030D-6E8A-4147-A177-3AD203B41FA5}">
                      <a16:colId xmlns:a16="http://schemas.microsoft.com/office/drawing/2014/main" val="2204288945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val="4007008411"/>
                    </a:ext>
                  </a:extLst>
                </a:gridCol>
                <a:gridCol w="296383">
                  <a:extLst>
                    <a:ext uri="{9D8B030D-6E8A-4147-A177-3AD203B41FA5}">
                      <a16:colId xmlns:a16="http://schemas.microsoft.com/office/drawing/2014/main" val="2453658942"/>
                    </a:ext>
                  </a:extLst>
                </a:gridCol>
                <a:gridCol w="370365">
                  <a:extLst>
                    <a:ext uri="{9D8B030D-6E8A-4147-A177-3AD203B41FA5}">
                      <a16:colId xmlns:a16="http://schemas.microsoft.com/office/drawing/2014/main" val="4146126898"/>
                    </a:ext>
                  </a:extLst>
                </a:gridCol>
                <a:gridCol w="1600202">
                  <a:extLst>
                    <a:ext uri="{9D8B030D-6E8A-4147-A177-3AD203B41FA5}">
                      <a16:colId xmlns:a16="http://schemas.microsoft.com/office/drawing/2014/main" val="1764370997"/>
                    </a:ext>
                  </a:extLst>
                </a:gridCol>
                <a:gridCol w="657223">
                  <a:extLst>
                    <a:ext uri="{9D8B030D-6E8A-4147-A177-3AD203B41FA5}">
                      <a16:colId xmlns:a16="http://schemas.microsoft.com/office/drawing/2014/main" val="3477412216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186675411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val="2446686011"/>
                    </a:ext>
                  </a:extLst>
                </a:gridCol>
              </a:tblGrid>
              <a:tr h="67545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Working on profiles created an unforeseen problem with completing the registration functionality. 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May have to push back time line. Working on finishing profiles to finish registration.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Jonathan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Hi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04/14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080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0981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284</Words>
  <Application>Microsoft Office PowerPoint</Application>
  <PresentationFormat>On-screen Show (4:3)</PresentationFormat>
  <Paragraphs>97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Wingdings</vt:lpstr>
      <vt:lpstr>ヒラギノ角ゴ Pro W3</vt:lpstr>
      <vt:lpstr>Office Theme</vt:lpstr>
      <vt:lpstr>PowerPoint Presentation</vt:lpstr>
    </vt:vector>
  </TitlesOfParts>
  <Company>Pfizer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Worth</dc:creator>
  <cp:lastModifiedBy>Jonathan Risoldi</cp:lastModifiedBy>
  <cp:revision>77</cp:revision>
  <dcterms:created xsi:type="dcterms:W3CDTF">2018-09-13T18:13:57Z</dcterms:created>
  <dcterms:modified xsi:type="dcterms:W3CDTF">2019-04-04T00:21:50Z</dcterms:modified>
</cp:coreProperties>
</file>