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2"/>
  </p:notesMasterIdLst>
  <p:sldIdLst>
    <p:sldId id="256" r:id="rId2"/>
    <p:sldId id="258" r:id="rId3"/>
    <p:sldId id="260" r:id="rId4"/>
    <p:sldId id="261" r:id="rId5"/>
    <p:sldId id="259" r:id="rId6"/>
    <p:sldId id="314" r:id="rId7"/>
    <p:sldId id="267" r:id="rId8"/>
    <p:sldId id="275" r:id="rId9"/>
    <p:sldId id="318" r:id="rId10"/>
    <p:sldId id="315" r:id="rId11"/>
    <p:sldId id="319" r:id="rId12"/>
    <p:sldId id="320" r:id="rId13"/>
    <p:sldId id="273" r:id="rId14"/>
    <p:sldId id="265" r:id="rId15"/>
    <p:sldId id="316" r:id="rId16"/>
    <p:sldId id="280" r:id="rId17"/>
    <p:sldId id="322" r:id="rId18"/>
    <p:sldId id="321" r:id="rId19"/>
    <p:sldId id="294" r:id="rId20"/>
    <p:sldId id="317" r:id="rId21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23"/>
      <p:bold r:id="rId24"/>
    </p:embeddedFont>
    <p:embeddedFont>
      <p:font typeface="Exo" panose="02020500000000000000" charset="0"/>
      <p:regular r:id="rId25"/>
      <p:bold r:id="rId26"/>
      <p:italic r:id="rId27"/>
      <p:boldItalic r:id="rId28"/>
    </p:embeddedFont>
    <p:embeddedFont>
      <p:font typeface="PT Sans" panose="020B0503020203020204" pitchFamily="34" charset="0"/>
      <p:regular r:id="rId29"/>
      <p:bold r:id="rId30"/>
      <p:italic r:id="rId31"/>
      <p:boldItalic r:id="rId32"/>
    </p:embeddedFont>
    <p:embeddedFont>
      <p:font typeface="標楷體" panose="03000509000000000000" pitchFamily="65" charset="-12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F8F9"/>
    <a:srgbClr val="95FFAE"/>
    <a:srgbClr val="89F5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F4EC6F-883B-4581-A1FE-B18A2D8747B1}">
  <a:tblStyle styleId="{E7F4EC6F-883B-4581-A1FE-B18A2D8747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27" autoAdjust="0"/>
    <p:restoredTop sz="87304" autoAdjust="0"/>
  </p:normalViewPr>
  <p:slideViewPr>
    <p:cSldViewPr snapToGrid="0">
      <p:cViewPr varScale="1">
        <p:scale>
          <a:sx n="95" d="100"/>
          <a:sy n="95" d="100"/>
        </p:scale>
        <p:origin x="11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9" name="Google Shape;3319;gedfa3e31c0_2_20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0" name="Google Shape;3320;gedfa3e31c0_2_20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8334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9" name="Google Shape;3319;gedfa3e31c0_2_20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0" name="Google Shape;3320;gedfa3e31c0_2_20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Electrode: </a:t>
            </a:r>
            <a:r>
              <a:rPr lang="zh-TW" altLang="en-US" dirty="0"/>
              <a:t>電極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7821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" name="Google Shape;4201;gedfa3e31c0_2_209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2" name="Google Shape;4202;gedfa3e31c0_2_209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藍色視為分後訊號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紅色是平方後訊號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綠色的是視窗後訊號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873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3" name="Google Shape;3513;gedfa3e31c0_2_20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4" name="Google Shape;3514;gedfa3e31c0_2_20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6" name="Google Shape;3056;gedfa3e31c0_2_20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7" name="Google Shape;3057;gedfa3e31c0_2_20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2" name="Google Shape;4412;gedfa3e31c0_2_21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3" name="Google Shape;4413;gedfa3e31c0_2_21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6888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edfa3e31c0_2_20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edfa3e31c0_2_20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1" name="Google Shape;2981;gf11272de0f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2" name="Google Shape;2982;gf11272de0f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0912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1" name="Google Shape;2981;gf11272de0f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2" name="Google Shape;2982;gf11272de0f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FFT</a:t>
            </a:r>
            <a:r>
              <a:rPr lang="zh-TW" altLang="en-US" dirty="0"/>
              <a:t>的範圍最多到</a:t>
            </a:r>
            <a:r>
              <a:rPr lang="en-US" altLang="zh-TW" dirty="0"/>
              <a:t>0.5</a:t>
            </a:r>
            <a:r>
              <a:rPr lang="zh-TW" altLang="en-US" dirty="0"/>
              <a:t>倍的</a:t>
            </a:r>
            <a:r>
              <a:rPr lang="en-US" altLang="zh-TW" dirty="0"/>
              <a:t>sample rate(Nyquist point/frequency)</a:t>
            </a:r>
            <a:r>
              <a:rPr lang="zh-TW" altLang="en-US" dirty="0"/>
              <a:t>，因此大於奈奎斯特頻率之上的訊號會發生錯誤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可能需要利用窗函數來補償頻譜洩漏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號為無限長序列，運算需要截取其中一部分（截斷），於是需要加窗函式，加了窗函式相當於時域相乘，於是相當於頻域卷積，於是頻譜中除了本來該有的主瓣之外，還會出現本不該有的旁瓣，這就是頻譜泄露！為了減弱頻譜泄露，可以採用加權的窗函式，加權的窗函式包括平頂窗、漢寧窗、高斯窗等等。而未加權的矩形窗泄露最為嚴重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4250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8" name="Google Shape;4888;gedfa3e31c0_2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9" name="Google Shape;4889;gedfa3e31c0_2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f11272de0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f11272de0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" name="Google Shape;3696;gedfa3e31c0_2_19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7" name="Google Shape;3697;gedfa3e31c0_2_19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2874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gedfa3e31c0_2_20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2" name="Google Shape;2822;gedfa3e31c0_2_20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9" name="Google Shape;2879;gf11272de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0" name="Google Shape;2880;gf11272de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edfa3e31c0_2_20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0" name="Google Shape;2770;gedfa3e31c0_2_20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edfa3e31c0_2_20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0" name="Google Shape;2770;gedfa3e31c0_2_20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Elevation: </a:t>
            </a:r>
            <a:r>
              <a:rPr lang="zh-TW" altLang="en-US" dirty="0"/>
              <a:t>心肌梗塞的警訊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Depression: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Inversion:</a:t>
            </a:r>
            <a:r>
              <a:rPr lang="ja-JP" altLang="en-US" b="0" i="0" dirty="0"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代表心肌缺血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8770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5" name="Google Shape;3155;gedfa3e31c0_2_19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6" name="Google Shape;3156;gedfa3e31c0_2_19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7" name="Google Shape;3637;gedfa3e31c0_2_208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8" name="Google Shape;3638;gedfa3e31c0_2_208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1" name="Google Shape;2981;gf11272de0f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2" name="Google Shape;2982;gf11272de0f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7332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9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1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05" name="Google Shape;1305;p1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3" name="Google Shape;1343;p17"/>
          <p:cNvSpPr txBox="1">
            <a:spLocks noGrp="1"/>
          </p:cNvSpPr>
          <p:nvPr>
            <p:ph type="title"/>
          </p:nvPr>
        </p:nvSpPr>
        <p:spPr>
          <a:xfrm>
            <a:off x="713100" y="1723050"/>
            <a:ext cx="4401600" cy="572700"/>
          </a:xfrm>
          <a:prstGeom prst="rect">
            <a:avLst/>
          </a:prstGeom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44" name="Google Shape;1344;p17"/>
          <p:cNvSpPr txBox="1">
            <a:spLocks noGrp="1"/>
          </p:cNvSpPr>
          <p:nvPr>
            <p:ph type="subTitle" idx="1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45" name="Google Shape;1345;p17"/>
          <p:cNvGrpSpPr/>
          <p:nvPr/>
        </p:nvGrpSpPr>
        <p:grpSpPr>
          <a:xfrm>
            <a:off x="8137507" y="-109362"/>
            <a:ext cx="586800" cy="1284435"/>
            <a:chOff x="8137507" y="-109362"/>
            <a:chExt cx="586800" cy="1284435"/>
          </a:xfrm>
        </p:grpSpPr>
        <p:sp>
          <p:nvSpPr>
            <p:cNvPr id="1346" name="Google Shape;1346;p17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7" name="Google Shape;1347;p17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348" name="Google Shape;1348;p1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4" name="Google Shape;1354;p17"/>
          <p:cNvGrpSpPr/>
          <p:nvPr/>
        </p:nvGrpSpPr>
        <p:grpSpPr>
          <a:xfrm>
            <a:off x="2517607" y="-116370"/>
            <a:ext cx="1520982" cy="302065"/>
            <a:chOff x="5642557" y="-150670"/>
            <a:chExt cx="1520982" cy="302065"/>
          </a:xfrm>
        </p:grpSpPr>
        <p:sp>
          <p:nvSpPr>
            <p:cNvPr id="1355" name="Google Shape;1355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0" name="Google Shape;1360;p17"/>
          <p:cNvSpPr/>
          <p:nvPr/>
        </p:nvSpPr>
        <p:spPr>
          <a:xfrm rot="-5400000">
            <a:off x="341629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1" name="Google Shape;1361;p17"/>
          <p:cNvGrpSpPr/>
          <p:nvPr/>
        </p:nvGrpSpPr>
        <p:grpSpPr>
          <a:xfrm>
            <a:off x="4913901" y="675155"/>
            <a:ext cx="1252897" cy="51000"/>
            <a:chOff x="2915381" y="4104819"/>
            <a:chExt cx="1252897" cy="51000"/>
          </a:xfrm>
        </p:grpSpPr>
        <p:sp>
          <p:nvSpPr>
            <p:cNvPr id="1362" name="Google Shape;1362;p1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6" name="Google Shape;1376;p17"/>
          <p:cNvSpPr/>
          <p:nvPr/>
        </p:nvSpPr>
        <p:spPr>
          <a:xfrm rot="5400000">
            <a:off x="8208387" y="42041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17"/>
          <p:cNvSpPr/>
          <p:nvPr/>
        </p:nvSpPr>
        <p:spPr>
          <a:xfrm rot="10800000">
            <a:off x="1362311" y="4240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8" name="Google Shape;1378;p17"/>
          <p:cNvGrpSpPr/>
          <p:nvPr/>
        </p:nvGrpSpPr>
        <p:grpSpPr>
          <a:xfrm>
            <a:off x="5600407" y="4993736"/>
            <a:ext cx="1520982" cy="302065"/>
            <a:chOff x="5642557" y="-150670"/>
            <a:chExt cx="1520982" cy="302065"/>
          </a:xfrm>
        </p:grpSpPr>
        <p:sp>
          <p:nvSpPr>
            <p:cNvPr id="1379" name="Google Shape;1379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4" name="Google Shape;1384;p17"/>
          <p:cNvGrpSpPr/>
          <p:nvPr/>
        </p:nvGrpSpPr>
        <p:grpSpPr>
          <a:xfrm rot="5400000">
            <a:off x="8900" y="1773425"/>
            <a:ext cx="98902" cy="553090"/>
            <a:chOff x="4898850" y="4820550"/>
            <a:chExt cx="98902" cy="553090"/>
          </a:xfrm>
        </p:grpSpPr>
        <p:sp>
          <p:nvSpPr>
            <p:cNvPr id="1385" name="Google Shape;1385;p1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BLANK_10"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2" name="Google Shape;1492;p1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493" name="Google Shape;1493;p1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1" name="Google Shape;1531;p19"/>
          <p:cNvSpPr txBox="1">
            <a:spLocks noGrp="1"/>
          </p:cNvSpPr>
          <p:nvPr>
            <p:ph type="title"/>
          </p:nvPr>
        </p:nvSpPr>
        <p:spPr>
          <a:xfrm>
            <a:off x="1773100" y="2597100"/>
            <a:ext cx="18858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32" name="Google Shape;1532;p19"/>
          <p:cNvSpPr txBox="1">
            <a:spLocks noGrp="1"/>
          </p:cNvSpPr>
          <p:nvPr>
            <p:ph type="subTitle" idx="1"/>
          </p:nvPr>
        </p:nvSpPr>
        <p:spPr>
          <a:xfrm>
            <a:off x="1173396" y="1500310"/>
            <a:ext cx="3085200" cy="9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3" name="Google Shape;1533;p19"/>
          <p:cNvSpPr txBox="1">
            <a:spLocks noGrp="1"/>
          </p:cNvSpPr>
          <p:nvPr>
            <p:ph type="title" idx="2"/>
          </p:nvPr>
        </p:nvSpPr>
        <p:spPr>
          <a:xfrm>
            <a:off x="5491225" y="3013625"/>
            <a:ext cx="18858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34" name="Google Shape;1534;p19"/>
          <p:cNvSpPr txBox="1">
            <a:spLocks noGrp="1"/>
          </p:cNvSpPr>
          <p:nvPr>
            <p:ph type="subTitle" idx="3"/>
          </p:nvPr>
        </p:nvSpPr>
        <p:spPr>
          <a:xfrm>
            <a:off x="4891521" y="3409635"/>
            <a:ext cx="3085200" cy="9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35" name="Google Shape;1535;p19"/>
          <p:cNvGrpSpPr/>
          <p:nvPr/>
        </p:nvGrpSpPr>
        <p:grpSpPr>
          <a:xfrm>
            <a:off x="-11" y="4386462"/>
            <a:ext cx="1284435" cy="586800"/>
            <a:chOff x="-11" y="4386462"/>
            <a:chExt cx="1284435" cy="586800"/>
          </a:xfrm>
        </p:grpSpPr>
        <p:sp>
          <p:nvSpPr>
            <p:cNvPr id="1536" name="Google Shape;1536;p19"/>
            <p:cNvSpPr/>
            <p:nvPr/>
          </p:nvSpPr>
          <p:spPr>
            <a:xfrm rot="-5400000">
              <a:off x="348812" y="403764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7" name="Google Shape;1537;p19"/>
            <p:cNvGrpSpPr/>
            <p:nvPr/>
          </p:nvGrpSpPr>
          <p:grpSpPr>
            <a:xfrm rot="10800000">
              <a:off x="-11" y="4558826"/>
              <a:ext cx="883262" cy="242091"/>
              <a:chOff x="2300350" y="2601250"/>
              <a:chExt cx="2275275" cy="623625"/>
            </a:xfrm>
          </p:grpSpPr>
          <p:sp>
            <p:nvSpPr>
              <p:cNvPr id="1538" name="Google Shape;1538;p19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19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19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19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19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19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4" name="Google Shape;1544;p19"/>
          <p:cNvGrpSpPr/>
          <p:nvPr/>
        </p:nvGrpSpPr>
        <p:grpSpPr>
          <a:xfrm>
            <a:off x="1852307" y="-114308"/>
            <a:ext cx="1520982" cy="302065"/>
            <a:chOff x="5642557" y="-150670"/>
            <a:chExt cx="1520982" cy="302065"/>
          </a:xfrm>
        </p:grpSpPr>
        <p:sp>
          <p:nvSpPr>
            <p:cNvPr id="1545" name="Google Shape;1545;p1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0" name="Google Shape;1550;p19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1551" name="Google Shape;1551;p1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6" name="Google Shape;1556;p19"/>
          <p:cNvSpPr/>
          <p:nvPr/>
        </p:nvSpPr>
        <p:spPr>
          <a:xfrm>
            <a:off x="471087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7" name="Google Shape;1557;p19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8" name="Google Shape;1558;p19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19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0" name="Google Shape;1560;p19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561" name="Google Shape;1561;p1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6" name="Google Shape;1566;p19"/>
          <p:cNvSpPr txBox="1">
            <a:spLocks noGrp="1"/>
          </p:cNvSpPr>
          <p:nvPr>
            <p:ph type="title" idx="4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BLANK_17"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8" name="Google Shape;1568;p20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569" name="Google Shape;1569;p20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0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0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0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0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0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0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0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0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0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0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0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0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0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0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0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0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0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0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0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0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0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0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0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0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0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0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0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0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0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0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0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0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0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0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0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0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0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7" name="Google Shape;1607;p20"/>
          <p:cNvSpPr txBox="1">
            <a:spLocks noGrp="1"/>
          </p:cNvSpPr>
          <p:nvPr>
            <p:ph type="subTitle" idx="1"/>
          </p:nvPr>
        </p:nvSpPr>
        <p:spPr>
          <a:xfrm>
            <a:off x="713100" y="1461275"/>
            <a:ext cx="3746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08" name="Google Shape;1608;p20"/>
          <p:cNvSpPr txBox="1">
            <a:spLocks noGrp="1"/>
          </p:cNvSpPr>
          <p:nvPr>
            <p:ph type="subTitle" idx="2"/>
          </p:nvPr>
        </p:nvSpPr>
        <p:spPr>
          <a:xfrm>
            <a:off x="4684200" y="1461275"/>
            <a:ext cx="3746700" cy="17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609" name="Google Shape;1609;p20"/>
          <p:cNvGrpSpPr/>
          <p:nvPr/>
        </p:nvGrpSpPr>
        <p:grpSpPr>
          <a:xfrm>
            <a:off x="1455" y="-88864"/>
            <a:ext cx="586800" cy="1284435"/>
            <a:chOff x="1455" y="-88864"/>
            <a:chExt cx="586800" cy="1284435"/>
          </a:xfrm>
        </p:grpSpPr>
        <p:sp>
          <p:nvSpPr>
            <p:cNvPr id="1610" name="Google Shape;1610;p20"/>
            <p:cNvSpPr/>
            <p:nvPr/>
          </p:nvSpPr>
          <p:spPr>
            <a:xfrm>
              <a:off x="1455" y="-8885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1" name="Google Shape;1611;p20"/>
            <p:cNvGrpSpPr/>
            <p:nvPr/>
          </p:nvGrpSpPr>
          <p:grpSpPr>
            <a:xfrm rot="-5400000">
              <a:off x="-146785" y="231721"/>
              <a:ext cx="883262" cy="242091"/>
              <a:chOff x="2300350" y="2601250"/>
              <a:chExt cx="2275275" cy="623625"/>
            </a:xfrm>
          </p:grpSpPr>
          <p:sp>
            <p:nvSpPr>
              <p:cNvPr id="1612" name="Google Shape;1612;p20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20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20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20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20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20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8" name="Google Shape;1618;p20"/>
          <p:cNvGrpSpPr/>
          <p:nvPr/>
        </p:nvGrpSpPr>
        <p:grpSpPr>
          <a:xfrm rot="5400000">
            <a:off x="6254700" y="-51175"/>
            <a:ext cx="98902" cy="553090"/>
            <a:chOff x="4898850" y="4820550"/>
            <a:chExt cx="98902" cy="553090"/>
          </a:xfrm>
        </p:grpSpPr>
        <p:sp>
          <p:nvSpPr>
            <p:cNvPr id="1619" name="Google Shape;1619;p2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20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1625" name="Google Shape;1625;p2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0" name="Google Shape;1630;p20"/>
          <p:cNvGrpSpPr/>
          <p:nvPr/>
        </p:nvGrpSpPr>
        <p:grpSpPr>
          <a:xfrm flipH="1">
            <a:off x="-799254" y="4748605"/>
            <a:ext cx="1823016" cy="196994"/>
            <a:chOff x="7857346" y="4002005"/>
            <a:chExt cx="1823016" cy="196994"/>
          </a:xfrm>
        </p:grpSpPr>
        <p:sp>
          <p:nvSpPr>
            <p:cNvPr id="1631" name="Google Shape;1631;p20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0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0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4" name="Google Shape;1634;p20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5" name="Google Shape;1635;p20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1636" name="Google Shape;1636;p20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0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0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0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0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1" name="Google Shape;1641;p20"/>
          <p:cNvGrpSpPr/>
          <p:nvPr/>
        </p:nvGrpSpPr>
        <p:grpSpPr>
          <a:xfrm>
            <a:off x="1434676" y="384506"/>
            <a:ext cx="1252897" cy="51000"/>
            <a:chOff x="2915381" y="4104819"/>
            <a:chExt cx="1252897" cy="51000"/>
          </a:xfrm>
        </p:grpSpPr>
        <p:sp>
          <p:nvSpPr>
            <p:cNvPr id="1642" name="Google Shape;1642;p2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6" name="Google Shape;1656;p20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5"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9" name="Google Shape;1979;p2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980" name="Google Shape;1980;p2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8" name="Google Shape;2018;p24"/>
          <p:cNvGrpSpPr/>
          <p:nvPr/>
        </p:nvGrpSpPr>
        <p:grpSpPr>
          <a:xfrm>
            <a:off x="4674957" y="4956042"/>
            <a:ext cx="1520982" cy="302065"/>
            <a:chOff x="5642557" y="-150670"/>
            <a:chExt cx="1520982" cy="302065"/>
          </a:xfrm>
        </p:grpSpPr>
        <p:sp>
          <p:nvSpPr>
            <p:cNvPr id="2019" name="Google Shape;2019;p2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4" name="Google Shape;2024;p24"/>
          <p:cNvGrpSpPr/>
          <p:nvPr/>
        </p:nvGrpSpPr>
        <p:grpSpPr>
          <a:xfrm rot="5400000">
            <a:off x="85100" y="2306825"/>
            <a:ext cx="98902" cy="553090"/>
            <a:chOff x="4898850" y="4820550"/>
            <a:chExt cx="98902" cy="553090"/>
          </a:xfrm>
        </p:grpSpPr>
        <p:sp>
          <p:nvSpPr>
            <p:cNvPr id="2025" name="Google Shape;2025;p2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0" name="Google Shape;2030;p24"/>
          <p:cNvGrpSpPr/>
          <p:nvPr/>
        </p:nvGrpSpPr>
        <p:grpSpPr>
          <a:xfrm>
            <a:off x="-1744592" y="3592129"/>
            <a:ext cx="2297800" cy="347400"/>
            <a:chOff x="-1439792" y="3592129"/>
            <a:chExt cx="2297800" cy="347400"/>
          </a:xfrm>
        </p:grpSpPr>
        <p:sp>
          <p:nvSpPr>
            <p:cNvPr id="2031" name="Google Shape;2031;p24"/>
            <p:cNvSpPr/>
            <p:nvPr/>
          </p:nvSpPr>
          <p:spPr>
            <a:xfrm>
              <a:off x="-1439792" y="3871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4"/>
            <p:cNvSpPr/>
            <p:nvPr/>
          </p:nvSpPr>
          <p:spPr>
            <a:xfrm>
              <a:off x="-1136692" y="3592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3" name="Google Shape;2033;p24"/>
          <p:cNvSpPr/>
          <p:nvPr/>
        </p:nvSpPr>
        <p:spPr>
          <a:xfrm rot="10800000">
            <a:off x="414162" y="44656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4" name="Google Shape;2034;p24"/>
          <p:cNvGrpSpPr/>
          <p:nvPr/>
        </p:nvGrpSpPr>
        <p:grpSpPr>
          <a:xfrm>
            <a:off x="-222733" y="225814"/>
            <a:ext cx="1507157" cy="586800"/>
            <a:chOff x="-222733" y="225814"/>
            <a:chExt cx="1507157" cy="586800"/>
          </a:xfrm>
        </p:grpSpPr>
        <p:sp>
          <p:nvSpPr>
            <p:cNvPr id="2035" name="Google Shape;2035;p24"/>
            <p:cNvSpPr/>
            <p:nvPr/>
          </p:nvSpPr>
          <p:spPr>
            <a:xfrm rot="-5400000">
              <a:off x="348812" y="-12299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6" name="Google Shape;2036;p24"/>
            <p:cNvGrpSpPr/>
            <p:nvPr/>
          </p:nvGrpSpPr>
          <p:grpSpPr>
            <a:xfrm>
              <a:off x="-222733" y="452241"/>
              <a:ext cx="1105976" cy="133969"/>
              <a:chOff x="8183182" y="663852"/>
              <a:chExt cx="1475028" cy="178673"/>
            </a:xfrm>
          </p:grpSpPr>
          <p:grpSp>
            <p:nvGrpSpPr>
              <p:cNvPr id="2037" name="Google Shape;2037;p24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038" name="Google Shape;2038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3" name="Google Shape;2043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4" name="Google Shape;2044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5" name="Google Shape;2045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48" name="Google Shape;2048;p24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049" name="Google Shape;2049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2" name="Google Shape;2052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3" name="Google Shape;2053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4" name="Google Shape;2054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5" name="Google Shape;2055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6" name="Google Shape;2056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7" name="Google Shape;2057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8" name="Google Shape;2058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59" name="Google Shape;2059;p24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0" name="Google Shape;2060;p24"/>
          <p:cNvGrpSpPr/>
          <p:nvPr/>
        </p:nvGrpSpPr>
        <p:grpSpPr>
          <a:xfrm>
            <a:off x="8041407" y="183762"/>
            <a:ext cx="1520982" cy="302065"/>
            <a:chOff x="5642557" y="-150670"/>
            <a:chExt cx="1520982" cy="302065"/>
          </a:xfrm>
        </p:grpSpPr>
        <p:sp>
          <p:nvSpPr>
            <p:cNvPr id="2061" name="Google Shape;2061;p2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6" name="Google Shape;2066;p24"/>
          <p:cNvGrpSpPr/>
          <p:nvPr/>
        </p:nvGrpSpPr>
        <p:grpSpPr>
          <a:xfrm rot="5400000">
            <a:off x="8360264" y="2845229"/>
            <a:ext cx="883262" cy="242091"/>
            <a:chOff x="2300350" y="2601250"/>
            <a:chExt cx="2275275" cy="623625"/>
          </a:xfrm>
        </p:grpSpPr>
        <p:sp>
          <p:nvSpPr>
            <p:cNvPr id="2067" name="Google Shape;2067;p2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3" name="Google Shape;2073;p24"/>
          <p:cNvGrpSpPr/>
          <p:nvPr/>
        </p:nvGrpSpPr>
        <p:grpSpPr>
          <a:xfrm>
            <a:off x="8267392" y="4678866"/>
            <a:ext cx="1105976" cy="133969"/>
            <a:chOff x="8183182" y="663852"/>
            <a:chExt cx="1475028" cy="178673"/>
          </a:xfrm>
        </p:grpSpPr>
        <p:grpSp>
          <p:nvGrpSpPr>
            <p:cNvPr id="2074" name="Google Shape;2074;p2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075" name="Google Shape;2075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5" name="Google Shape;2085;p2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086" name="Google Shape;2086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96" name="Google Shape;2096;p24"/>
          <p:cNvGrpSpPr/>
          <p:nvPr/>
        </p:nvGrpSpPr>
        <p:grpSpPr>
          <a:xfrm>
            <a:off x="5023301" y="238994"/>
            <a:ext cx="1252897" cy="51000"/>
            <a:chOff x="2915381" y="4104819"/>
            <a:chExt cx="1252897" cy="51000"/>
          </a:xfrm>
        </p:grpSpPr>
        <p:sp>
          <p:nvSpPr>
            <p:cNvPr id="2097" name="Google Shape;2097;p2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1" name="Google Shape;2111;p2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4"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3" name="Google Shape;2113;p2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114" name="Google Shape;2114;p2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2" name="Google Shape;2152;p25"/>
          <p:cNvSpPr/>
          <p:nvPr/>
        </p:nvSpPr>
        <p:spPr>
          <a:xfrm rot="-5400000">
            <a:off x="120212" y="7293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3" name="Google Shape;2153;p25"/>
          <p:cNvGrpSpPr/>
          <p:nvPr/>
        </p:nvGrpSpPr>
        <p:grpSpPr>
          <a:xfrm rot="5400000">
            <a:off x="85100" y="3657925"/>
            <a:ext cx="98902" cy="553090"/>
            <a:chOff x="4898850" y="4820550"/>
            <a:chExt cx="98902" cy="553090"/>
          </a:xfrm>
        </p:grpSpPr>
        <p:sp>
          <p:nvSpPr>
            <p:cNvPr id="2154" name="Google Shape;2154;p2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9" name="Google Shape;2159;p25"/>
          <p:cNvGrpSpPr/>
          <p:nvPr/>
        </p:nvGrpSpPr>
        <p:grpSpPr>
          <a:xfrm flipH="1">
            <a:off x="-538592" y="566830"/>
            <a:ext cx="1823016" cy="296643"/>
            <a:chOff x="7857346" y="3902355"/>
            <a:chExt cx="1823016" cy="296643"/>
          </a:xfrm>
        </p:grpSpPr>
        <p:sp>
          <p:nvSpPr>
            <p:cNvPr id="2160" name="Google Shape;2160;p25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5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5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5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5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5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25"/>
          <p:cNvGrpSpPr/>
          <p:nvPr/>
        </p:nvGrpSpPr>
        <p:grpSpPr>
          <a:xfrm rot="5400000">
            <a:off x="4799100" y="4593800"/>
            <a:ext cx="98902" cy="553090"/>
            <a:chOff x="4898850" y="4820550"/>
            <a:chExt cx="98902" cy="553090"/>
          </a:xfrm>
        </p:grpSpPr>
        <p:sp>
          <p:nvSpPr>
            <p:cNvPr id="2167" name="Google Shape;2167;p2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2" name="Google Shape;2172;p25"/>
          <p:cNvGrpSpPr/>
          <p:nvPr/>
        </p:nvGrpSpPr>
        <p:grpSpPr>
          <a:xfrm>
            <a:off x="432919" y="4756119"/>
            <a:ext cx="1105976" cy="133969"/>
            <a:chOff x="8183182" y="663852"/>
            <a:chExt cx="1475028" cy="178673"/>
          </a:xfrm>
        </p:grpSpPr>
        <p:grpSp>
          <p:nvGrpSpPr>
            <p:cNvPr id="2173" name="Google Shape;2173;p2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174" name="Google Shape;2174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4" name="Google Shape;2184;p2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85" name="Google Shape;2185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95" name="Google Shape;2195;p25"/>
          <p:cNvSpPr/>
          <p:nvPr/>
        </p:nvSpPr>
        <p:spPr>
          <a:xfrm rot="5400000">
            <a:off x="8279899" y="422812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25"/>
          <p:cNvSpPr/>
          <p:nvPr/>
        </p:nvSpPr>
        <p:spPr>
          <a:xfrm>
            <a:off x="8161612" y="-34880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25"/>
          <p:cNvGrpSpPr/>
          <p:nvPr/>
        </p:nvGrpSpPr>
        <p:grpSpPr>
          <a:xfrm>
            <a:off x="8395576" y="4749303"/>
            <a:ext cx="883262" cy="242091"/>
            <a:chOff x="2300350" y="2601250"/>
            <a:chExt cx="2275275" cy="623625"/>
          </a:xfrm>
        </p:grpSpPr>
        <p:sp>
          <p:nvSpPr>
            <p:cNvPr id="2198" name="Google Shape;2198;p2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25"/>
          <p:cNvGrpSpPr/>
          <p:nvPr/>
        </p:nvGrpSpPr>
        <p:grpSpPr>
          <a:xfrm>
            <a:off x="5989113" y="235761"/>
            <a:ext cx="1252897" cy="51000"/>
            <a:chOff x="2915381" y="4104819"/>
            <a:chExt cx="1252897" cy="51000"/>
          </a:xfrm>
        </p:grpSpPr>
        <p:sp>
          <p:nvSpPr>
            <p:cNvPr id="2205" name="Google Shape;2205;p25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5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5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5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5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5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5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5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5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5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5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5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5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5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9" name="Google Shape;2219;p2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algn="bl" rotWithShape="0">
              <a:schemeClr val="accen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1"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1" name="Google Shape;2221;p2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222" name="Google Shape;2222;p2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0" name="Google Shape;2260;p2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61" name="Google Shape;2261;p26"/>
          <p:cNvSpPr txBox="1">
            <a:spLocks noGrp="1"/>
          </p:cNvSpPr>
          <p:nvPr>
            <p:ph type="title" idx="2"/>
          </p:nvPr>
        </p:nvSpPr>
        <p:spPr>
          <a:xfrm>
            <a:off x="841275" y="2611096"/>
            <a:ext cx="20406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62" name="Google Shape;2262;p26"/>
          <p:cNvSpPr txBox="1">
            <a:spLocks noGrp="1"/>
          </p:cNvSpPr>
          <p:nvPr>
            <p:ph type="subTitle" idx="1"/>
          </p:nvPr>
        </p:nvSpPr>
        <p:spPr>
          <a:xfrm>
            <a:off x="841275" y="3019695"/>
            <a:ext cx="2040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3" name="Google Shape;2263;p26"/>
          <p:cNvSpPr txBox="1">
            <a:spLocks noGrp="1"/>
          </p:cNvSpPr>
          <p:nvPr>
            <p:ph type="title" idx="3" hasCustomPrompt="1"/>
          </p:nvPr>
        </p:nvSpPr>
        <p:spPr>
          <a:xfrm>
            <a:off x="744825" y="1668255"/>
            <a:ext cx="2233500" cy="788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4" name="Google Shape;2264;p26"/>
          <p:cNvSpPr txBox="1">
            <a:spLocks noGrp="1"/>
          </p:cNvSpPr>
          <p:nvPr>
            <p:ph type="title" idx="4"/>
          </p:nvPr>
        </p:nvSpPr>
        <p:spPr>
          <a:xfrm>
            <a:off x="3551593" y="2972975"/>
            <a:ext cx="20406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65" name="Google Shape;2265;p26"/>
          <p:cNvSpPr txBox="1">
            <a:spLocks noGrp="1"/>
          </p:cNvSpPr>
          <p:nvPr>
            <p:ph type="subTitle" idx="5"/>
          </p:nvPr>
        </p:nvSpPr>
        <p:spPr>
          <a:xfrm>
            <a:off x="3551593" y="3381574"/>
            <a:ext cx="2040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6" name="Google Shape;2266;p26"/>
          <p:cNvSpPr txBox="1">
            <a:spLocks noGrp="1"/>
          </p:cNvSpPr>
          <p:nvPr>
            <p:ph type="title" idx="6" hasCustomPrompt="1"/>
          </p:nvPr>
        </p:nvSpPr>
        <p:spPr>
          <a:xfrm>
            <a:off x="3455143" y="2030134"/>
            <a:ext cx="2233500" cy="788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7" name="Google Shape;2267;p26"/>
          <p:cNvSpPr txBox="1">
            <a:spLocks noGrp="1"/>
          </p:cNvSpPr>
          <p:nvPr>
            <p:ph type="title" idx="7"/>
          </p:nvPr>
        </p:nvSpPr>
        <p:spPr>
          <a:xfrm>
            <a:off x="6261925" y="2611096"/>
            <a:ext cx="20406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68" name="Google Shape;2268;p26"/>
          <p:cNvSpPr txBox="1">
            <a:spLocks noGrp="1"/>
          </p:cNvSpPr>
          <p:nvPr>
            <p:ph type="subTitle" idx="8"/>
          </p:nvPr>
        </p:nvSpPr>
        <p:spPr>
          <a:xfrm>
            <a:off x="6261925" y="3019695"/>
            <a:ext cx="2040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9" name="Google Shape;2269;p26"/>
          <p:cNvSpPr txBox="1">
            <a:spLocks noGrp="1"/>
          </p:cNvSpPr>
          <p:nvPr>
            <p:ph type="title" idx="9" hasCustomPrompt="1"/>
          </p:nvPr>
        </p:nvSpPr>
        <p:spPr>
          <a:xfrm>
            <a:off x="6165475" y="1668255"/>
            <a:ext cx="2233500" cy="788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2270" name="Google Shape;2270;p26"/>
          <p:cNvGrpSpPr/>
          <p:nvPr/>
        </p:nvGrpSpPr>
        <p:grpSpPr>
          <a:xfrm>
            <a:off x="-11" y="4335989"/>
            <a:ext cx="1284435" cy="586800"/>
            <a:chOff x="-11" y="4335989"/>
            <a:chExt cx="1284435" cy="586800"/>
          </a:xfrm>
        </p:grpSpPr>
        <p:sp>
          <p:nvSpPr>
            <p:cNvPr id="2271" name="Google Shape;2271;p26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2" name="Google Shape;2272;p26"/>
            <p:cNvGrpSpPr/>
            <p:nvPr/>
          </p:nvGrpSpPr>
          <p:grpSpPr>
            <a:xfrm rot="10800000">
              <a:off x="-11" y="4508353"/>
              <a:ext cx="883262" cy="242091"/>
              <a:chOff x="2300350" y="2601250"/>
              <a:chExt cx="2275275" cy="623625"/>
            </a:xfrm>
          </p:grpSpPr>
          <p:sp>
            <p:nvSpPr>
              <p:cNvPr id="2273" name="Google Shape;2273;p26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26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26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26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26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26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79" name="Google Shape;2279;p26"/>
          <p:cNvGrpSpPr/>
          <p:nvPr/>
        </p:nvGrpSpPr>
        <p:grpSpPr>
          <a:xfrm>
            <a:off x="1398057" y="-114308"/>
            <a:ext cx="1520982" cy="302065"/>
            <a:chOff x="5642557" y="-150670"/>
            <a:chExt cx="1520982" cy="302065"/>
          </a:xfrm>
        </p:grpSpPr>
        <p:sp>
          <p:nvSpPr>
            <p:cNvPr id="2280" name="Google Shape;2280;p2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5" name="Google Shape;2285;p26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2286" name="Google Shape;2286;p2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1" name="Google Shape;2291;p26"/>
          <p:cNvSpPr/>
          <p:nvPr/>
        </p:nvSpPr>
        <p:spPr>
          <a:xfrm>
            <a:off x="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2" name="Google Shape;2292;p26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3" name="Google Shape;2293;p26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4" name="Google Shape;2294;p2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95" name="Google Shape;2295;p26"/>
          <p:cNvGrpSpPr/>
          <p:nvPr/>
        </p:nvGrpSpPr>
        <p:grpSpPr>
          <a:xfrm>
            <a:off x="7812807" y="883512"/>
            <a:ext cx="1520982" cy="302065"/>
            <a:chOff x="5642557" y="-150670"/>
            <a:chExt cx="1520982" cy="302065"/>
          </a:xfrm>
        </p:grpSpPr>
        <p:sp>
          <p:nvSpPr>
            <p:cNvPr id="2296" name="Google Shape;2296;p2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1" name="Google Shape;2301;p26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2302" name="Google Shape;2302;p26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8" name="Google Shape;168;p3"/>
          <p:cNvSpPr txBox="1">
            <a:spLocks noGrp="1"/>
          </p:cNvSpPr>
          <p:nvPr>
            <p:ph type="subTitle" idx="1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9" name="Google Shape;169;p3"/>
          <p:cNvSpPr txBox="1">
            <a:spLocks noGrp="1"/>
          </p:cNvSpPr>
          <p:nvPr>
            <p:ph type="title" idx="2" hasCustomPrompt="1"/>
          </p:nvPr>
        </p:nvSpPr>
        <p:spPr>
          <a:xfrm>
            <a:off x="3132448" y="1484973"/>
            <a:ext cx="28791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" name="Google Shape;170;p3"/>
          <p:cNvSpPr/>
          <p:nvPr/>
        </p:nvSpPr>
        <p:spPr>
          <a:xfrm rot="10800000" flipH="1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 rot="-5400000" flipH="1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172" name="Google Shape;172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3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3"/>
          <p:cNvGrpSpPr/>
          <p:nvPr/>
        </p:nvGrpSpPr>
        <p:grpSpPr>
          <a:xfrm>
            <a:off x="8658746" y="2349080"/>
            <a:ext cx="1823016" cy="196994"/>
            <a:chOff x="7857346" y="4002005"/>
            <a:chExt cx="1823016" cy="196994"/>
          </a:xfrm>
        </p:grpSpPr>
        <p:sp>
          <p:nvSpPr>
            <p:cNvPr id="180" name="Google Shape;180;p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3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3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86" name="Google Shape;186;p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192" name="Google Shape;192;p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0" name="Google Shape;220;p3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3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223" name="Google Shape;223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310" name="Google Shape;310;p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5"/>
          <p:cNvSpPr txBox="1">
            <a:spLocks noGrp="1"/>
          </p:cNvSpPr>
          <p:nvPr>
            <p:ph type="title" idx="2"/>
          </p:nvPr>
        </p:nvSpPr>
        <p:spPr>
          <a:xfrm>
            <a:off x="1540500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0" name="Google Shape;350;p5"/>
          <p:cNvSpPr txBox="1">
            <a:spLocks noGrp="1"/>
          </p:cNvSpPr>
          <p:nvPr>
            <p:ph type="subTitle" idx="1"/>
          </p:nvPr>
        </p:nvSpPr>
        <p:spPr>
          <a:xfrm>
            <a:off x="1540500" y="3299259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5"/>
          <p:cNvSpPr txBox="1">
            <a:spLocks noGrp="1"/>
          </p:cNvSpPr>
          <p:nvPr>
            <p:ph type="title" idx="3"/>
          </p:nvPr>
        </p:nvSpPr>
        <p:spPr>
          <a:xfrm>
            <a:off x="4987075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2" name="Google Shape;352;p5"/>
          <p:cNvSpPr txBox="1">
            <a:spLocks noGrp="1"/>
          </p:cNvSpPr>
          <p:nvPr>
            <p:ph type="subTitle" idx="4"/>
          </p:nvPr>
        </p:nvSpPr>
        <p:spPr>
          <a:xfrm>
            <a:off x="4987075" y="3299258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3" name="Google Shape;353;p5"/>
          <p:cNvGrpSpPr/>
          <p:nvPr/>
        </p:nvGrpSpPr>
        <p:grpSpPr>
          <a:xfrm>
            <a:off x="1062892" y="4807516"/>
            <a:ext cx="1548000" cy="68100"/>
            <a:chOff x="3980838" y="4076181"/>
            <a:chExt cx="1548000" cy="68100"/>
          </a:xfrm>
        </p:grpSpPr>
        <p:sp>
          <p:nvSpPr>
            <p:cNvPr id="354" name="Google Shape;354;p5"/>
            <p:cNvSpPr/>
            <p:nvPr/>
          </p:nvSpPr>
          <p:spPr>
            <a:xfrm>
              <a:off x="39808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41041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42274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3508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4741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5974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7207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48441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49674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0907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140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374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07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5"/>
          <p:cNvGrpSpPr/>
          <p:nvPr/>
        </p:nvGrpSpPr>
        <p:grpSpPr>
          <a:xfrm rot="5400000" flipH="1">
            <a:off x="-531622" y="163274"/>
            <a:ext cx="1823016" cy="296643"/>
            <a:chOff x="7857346" y="3902355"/>
            <a:chExt cx="1823016" cy="296643"/>
          </a:xfrm>
        </p:grpSpPr>
        <p:sp>
          <p:nvSpPr>
            <p:cNvPr id="368" name="Google Shape;368;p5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5"/>
          <p:cNvGrpSpPr/>
          <p:nvPr/>
        </p:nvGrpSpPr>
        <p:grpSpPr>
          <a:xfrm>
            <a:off x="4664363" y="4961113"/>
            <a:ext cx="1520982" cy="302065"/>
            <a:chOff x="5642557" y="-150670"/>
            <a:chExt cx="1520982" cy="302065"/>
          </a:xfrm>
        </p:grpSpPr>
        <p:sp>
          <p:nvSpPr>
            <p:cNvPr id="375" name="Google Shape;375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5"/>
          <p:cNvGrpSpPr/>
          <p:nvPr/>
        </p:nvGrpSpPr>
        <p:grpSpPr>
          <a:xfrm>
            <a:off x="1557957" y="-107958"/>
            <a:ext cx="1520982" cy="302065"/>
            <a:chOff x="5642557" y="-150670"/>
            <a:chExt cx="1520982" cy="302065"/>
          </a:xfrm>
        </p:grpSpPr>
        <p:sp>
          <p:nvSpPr>
            <p:cNvPr id="381" name="Google Shape;381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5"/>
          <p:cNvGrpSpPr/>
          <p:nvPr/>
        </p:nvGrpSpPr>
        <p:grpSpPr>
          <a:xfrm>
            <a:off x="7855739" y="297302"/>
            <a:ext cx="883262" cy="242091"/>
            <a:chOff x="2300350" y="2601250"/>
            <a:chExt cx="2275275" cy="623625"/>
          </a:xfrm>
        </p:grpSpPr>
        <p:sp>
          <p:nvSpPr>
            <p:cNvPr id="387" name="Google Shape;387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5"/>
          <p:cNvGrpSpPr/>
          <p:nvPr/>
        </p:nvGrpSpPr>
        <p:grpSpPr>
          <a:xfrm rot="10800000">
            <a:off x="-214148" y="2709227"/>
            <a:ext cx="883262" cy="242091"/>
            <a:chOff x="2300350" y="2601250"/>
            <a:chExt cx="2275275" cy="623625"/>
          </a:xfrm>
        </p:grpSpPr>
        <p:sp>
          <p:nvSpPr>
            <p:cNvPr id="394" name="Google Shape;394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5"/>
          <p:cNvSpPr/>
          <p:nvPr/>
        </p:nvSpPr>
        <p:spPr>
          <a:xfrm rot="5400000" flipH="1">
            <a:off x="8198089" y="410275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1" name="Google Shape;401;p5"/>
          <p:cNvGrpSpPr/>
          <p:nvPr/>
        </p:nvGrpSpPr>
        <p:grpSpPr>
          <a:xfrm rot="10800000" flipH="1">
            <a:off x="8250449" y="4623928"/>
            <a:ext cx="883262" cy="242091"/>
            <a:chOff x="2300350" y="2601250"/>
            <a:chExt cx="2275275" cy="623625"/>
          </a:xfrm>
        </p:grpSpPr>
        <p:sp>
          <p:nvSpPr>
            <p:cNvPr id="402" name="Google Shape;402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586" name="Google Shape;586;p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4" name="Google Shape;624;p8"/>
          <p:cNvSpPr txBox="1">
            <a:spLocks noGrp="1"/>
          </p:cNvSpPr>
          <p:nvPr>
            <p:ph type="title"/>
          </p:nvPr>
        </p:nvSpPr>
        <p:spPr>
          <a:xfrm>
            <a:off x="1182000" y="1320700"/>
            <a:ext cx="6780000" cy="2523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5" name="Google Shape;625;p8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6" name="Google Shape;626;p8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627" name="Google Shape;627;p8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8"/>
          <p:cNvGrpSpPr/>
          <p:nvPr/>
        </p:nvGrpSpPr>
        <p:grpSpPr>
          <a:xfrm>
            <a:off x="8059521" y="3662080"/>
            <a:ext cx="1823016" cy="196994"/>
            <a:chOff x="7857346" y="4002005"/>
            <a:chExt cx="1823016" cy="196994"/>
          </a:xfrm>
        </p:grpSpPr>
        <p:sp>
          <p:nvSpPr>
            <p:cNvPr id="630" name="Google Shape;630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8"/>
          <p:cNvSpPr/>
          <p:nvPr/>
        </p:nvSpPr>
        <p:spPr>
          <a:xfrm rot="10800000">
            <a:off x="7375212" y="40449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4" name="Google Shape;634;p8"/>
          <p:cNvGrpSpPr/>
          <p:nvPr/>
        </p:nvGrpSpPr>
        <p:grpSpPr>
          <a:xfrm rot="-5400000" flipH="1">
            <a:off x="3660496" y="4907217"/>
            <a:ext cx="1823016" cy="296643"/>
            <a:chOff x="7857346" y="3902355"/>
            <a:chExt cx="1823016" cy="296643"/>
          </a:xfrm>
        </p:grpSpPr>
        <p:sp>
          <p:nvSpPr>
            <p:cNvPr id="635" name="Google Shape;635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1" name="Google Shape;641;p8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8"/>
          <p:cNvSpPr/>
          <p:nvPr/>
        </p:nvSpPr>
        <p:spPr>
          <a:xfrm rot="10800000">
            <a:off x="4395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4" name="Google Shape;644;p8"/>
          <p:cNvGrpSpPr/>
          <p:nvPr/>
        </p:nvGrpSpPr>
        <p:grpSpPr>
          <a:xfrm>
            <a:off x="7812807" y="1533337"/>
            <a:ext cx="1520982" cy="302065"/>
            <a:chOff x="5642557" y="-150670"/>
            <a:chExt cx="1520982" cy="302065"/>
          </a:xfrm>
        </p:grpSpPr>
        <p:sp>
          <p:nvSpPr>
            <p:cNvPr id="645" name="Google Shape;645;p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8"/>
          <p:cNvGrpSpPr/>
          <p:nvPr/>
        </p:nvGrpSpPr>
        <p:grpSpPr>
          <a:xfrm rot="5400000">
            <a:off x="424642" y="3926674"/>
            <a:ext cx="302065" cy="1520982"/>
            <a:chOff x="-108754" y="2690919"/>
            <a:chExt cx="302065" cy="1520982"/>
          </a:xfrm>
        </p:grpSpPr>
        <p:sp>
          <p:nvSpPr>
            <p:cNvPr id="651" name="Google Shape;651;p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6" name="Google Shape;656;p8"/>
          <p:cNvSpPr/>
          <p:nvPr/>
        </p:nvSpPr>
        <p:spPr>
          <a:xfrm rot="-5400000" flipH="1">
            <a:off x="1059557" y="-1888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7" name="Google Shape;657;p8"/>
          <p:cNvGrpSpPr/>
          <p:nvPr/>
        </p:nvGrpSpPr>
        <p:grpSpPr>
          <a:xfrm>
            <a:off x="8327763" y="172353"/>
            <a:ext cx="883262" cy="242091"/>
            <a:chOff x="2300350" y="2601250"/>
            <a:chExt cx="2275275" cy="623625"/>
          </a:xfrm>
        </p:grpSpPr>
        <p:sp>
          <p:nvSpPr>
            <p:cNvPr id="658" name="Google Shape;658;p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8"/>
          <p:cNvGrpSpPr/>
          <p:nvPr/>
        </p:nvGrpSpPr>
        <p:grpSpPr>
          <a:xfrm flipH="1">
            <a:off x="-248008" y="1713528"/>
            <a:ext cx="883262" cy="242091"/>
            <a:chOff x="2300350" y="2601250"/>
            <a:chExt cx="2275275" cy="623625"/>
          </a:xfrm>
        </p:grpSpPr>
        <p:sp>
          <p:nvSpPr>
            <p:cNvPr id="665" name="Google Shape;665;p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8"/>
          <p:cNvGrpSpPr/>
          <p:nvPr/>
        </p:nvGrpSpPr>
        <p:grpSpPr>
          <a:xfrm rot="-5400000">
            <a:off x="3666586" y="-57798"/>
            <a:ext cx="1823016" cy="296643"/>
            <a:chOff x="7857346" y="3902355"/>
            <a:chExt cx="1823016" cy="296643"/>
          </a:xfrm>
        </p:grpSpPr>
        <p:sp>
          <p:nvSpPr>
            <p:cNvPr id="672" name="Google Shape;672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80" name="Google Shape;680;p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8" name="Google Shape;718;p9"/>
          <p:cNvSpPr txBox="1">
            <a:spLocks noGrp="1"/>
          </p:cNvSpPr>
          <p:nvPr>
            <p:ph type="subTitle" idx="1"/>
          </p:nvPr>
        </p:nvSpPr>
        <p:spPr>
          <a:xfrm>
            <a:off x="2399850" y="2366051"/>
            <a:ext cx="4344300" cy="10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9" name="Google Shape;719;p9"/>
          <p:cNvSpPr txBox="1">
            <a:spLocks noGrp="1"/>
          </p:cNvSpPr>
          <p:nvPr>
            <p:ph type="title"/>
          </p:nvPr>
        </p:nvSpPr>
        <p:spPr>
          <a:xfrm>
            <a:off x="2399850" y="1723050"/>
            <a:ext cx="43443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9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1" name="Google Shape;721;p9"/>
          <p:cNvGrpSpPr/>
          <p:nvPr/>
        </p:nvGrpSpPr>
        <p:grpSpPr>
          <a:xfrm rot="10800000">
            <a:off x="-11" y="779178"/>
            <a:ext cx="883262" cy="242091"/>
            <a:chOff x="2300350" y="2601250"/>
            <a:chExt cx="2275275" cy="623625"/>
          </a:xfrm>
        </p:grpSpPr>
        <p:sp>
          <p:nvSpPr>
            <p:cNvPr id="722" name="Google Shape;722;p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9"/>
          <p:cNvSpPr/>
          <p:nvPr/>
        </p:nvSpPr>
        <p:spPr>
          <a:xfrm rot="5400000">
            <a:off x="1495470" y="-4919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9"/>
          <p:cNvSpPr/>
          <p:nvPr/>
        </p:nvSpPr>
        <p:spPr>
          <a:xfrm rot="5400000">
            <a:off x="1774770" y="-1888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9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1" name="Google Shape;731;p9"/>
          <p:cNvGrpSpPr/>
          <p:nvPr/>
        </p:nvGrpSpPr>
        <p:grpSpPr>
          <a:xfrm>
            <a:off x="-1414555" y="3287329"/>
            <a:ext cx="2297800" cy="347400"/>
            <a:chOff x="-1414555" y="3439729"/>
            <a:chExt cx="2297800" cy="347400"/>
          </a:xfrm>
        </p:grpSpPr>
        <p:sp>
          <p:nvSpPr>
            <p:cNvPr id="732" name="Google Shape;732;p9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9"/>
          <p:cNvGrpSpPr/>
          <p:nvPr/>
        </p:nvGrpSpPr>
        <p:grpSpPr>
          <a:xfrm>
            <a:off x="5512632" y="-116346"/>
            <a:ext cx="1520982" cy="302065"/>
            <a:chOff x="5642557" y="-150670"/>
            <a:chExt cx="1520982" cy="302065"/>
          </a:xfrm>
        </p:grpSpPr>
        <p:sp>
          <p:nvSpPr>
            <p:cNvPr id="735" name="Google Shape;735;p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9"/>
          <p:cNvGrpSpPr/>
          <p:nvPr/>
        </p:nvGrpSpPr>
        <p:grpSpPr>
          <a:xfrm rot="10800000" flipH="1">
            <a:off x="7918521" y="1923880"/>
            <a:ext cx="1823016" cy="296643"/>
            <a:chOff x="7857346" y="3902355"/>
            <a:chExt cx="1823016" cy="296643"/>
          </a:xfrm>
        </p:grpSpPr>
        <p:sp>
          <p:nvSpPr>
            <p:cNvPr id="741" name="Google Shape;741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9"/>
          <p:cNvGrpSpPr/>
          <p:nvPr/>
        </p:nvGrpSpPr>
        <p:grpSpPr>
          <a:xfrm flipH="1">
            <a:off x="-799254" y="2157805"/>
            <a:ext cx="1823016" cy="196994"/>
            <a:chOff x="7857346" y="4002005"/>
            <a:chExt cx="1823016" cy="196994"/>
          </a:xfrm>
        </p:grpSpPr>
        <p:sp>
          <p:nvSpPr>
            <p:cNvPr id="748" name="Google Shape;748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9"/>
          <p:cNvGrpSpPr/>
          <p:nvPr/>
        </p:nvGrpSpPr>
        <p:grpSpPr>
          <a:xfrm>
            <a:off x="8331253" y="3180067"/>
            <a:ext cx="1105976" cy="133969"/>
            <a:chOff x="8183182" y="663852"/>
            <a:chExt cx="1475028" cy="178673"/>
          </a:xfrm>
        </p:grpSpPr>
        <p:grpSp>
          <p:nvGrpSpPr>
            <p:cNvPr id="752" name="Google Shape;752;p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53" name="Google Shape;753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3" name="Google Shape;763;p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64" name="Google Shape;764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4" name="Google Shape;774;p9"/>
          <p:cNvGrpSpPr/>
          <p:nvPr/>
        </p:nvGrpSpPr>
        <p:grpSpPr>
          <a:xfrm rot="5400000">
            <a:off x="85100" y="4288025"/>
            <a:ext cx="98902" cy="553090"/>
            <a:chOff x="4898850" y="4820550"/>
            <a:chExt cx="98902" cy="553090"/>
          </a:xfrm>
        </p:grpSpPr>
        <p:sp>
          <p:nvSpPr>
            <p:cNvPr id="775" name="Google Shape;775;p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1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932" name="Google Shape;932;p1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0" name="Google Shape;970;p1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71" name="Google Shape;971;p13"/>
          <p:cNvSpPr txBox="1">
            <a:spLocks noGrp="1"/>
          </p:cNvSpPr>
          <p:nvPr>
            <p:ph type="title" idx="2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2" name="Google Shape;972;p13"/>
          <p:cNvSpPr txBox="1">
            <a:spLocks noGrp="1"/>
          </p:cNvSpPr>
          <p:nvPr>
            <p:ph type="subTitle" idx="1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3" name="Google Shape;973;p13"/>
          <p:cNvSpPr txBox="1">
            <a:spLocks noGrp="1"/>
          </p:cNvSpPr>
          <p:nvPr>
            <p:ph type="title" idx="3" hasCustomPrompt="1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4" name="Google Shape;974;p13"/>
          <p:cNvSpPr txBox="1">
            <a:spLocks noGrp="1"/>
          </p:cNvSpPr>
          <p:nvPr>
            <p:ph type="title" idx="4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5" name="Google Shape;975;p13"/>
          <p:cNvSpPr txBox="1">
            <a:spLocks noGrp="1"/>
          </p:cNvSpPr>
          <p:nvPr>
            <p:ph type="subTitle" idx="5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6" name="Google Shape;976;p13"/>
          <p:cNvSpPr txBox="1">
            <a:spLocks noGrp="1"/>
          </p:cNvSpPr>
          <p:nvPr>
            <p:ph type="title" idx="6" hasCustomPrompt="1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7" name="Google Shape;977;p13"/>
          <p:cNvSpPr txBox="1">
            <a:spLocks noGrp="1"/>
          </p:cNvSpPr>
          <p:nvPr>
            <p:ph type="title" idx="7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8" name="Google Shape;978;p13"/>
          <p:cNvSpPr txBox="1">
            <a:spLocks noGrp="1"/>
          </p:cNvSpPr>
          <p:nvPr>
            <p:ph type="subTitle" idx="8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9" name="Google Shape;979;p13"/>
          <p:cNvSpPr txBox="1">
            <a:spLocks noGrp="1"/>
          </p:cNvSpPr>
          <p:nvPr>
            <p:ph type="title" idx="9" hasCustomPrompt="1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0" name="Google Shape;980;p13"/>
          <p:cNvSpPr txBox="1">
            <a:spLocks noGrp="1"/>
          </p:cNvSpPr>
          <p:nvPr>
            <p:ph type="title" idx="13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1" name="Google Shape;981;p13"/>
          <p:cNvSpPr txBox="1">
            <a:spLocks noGrp="1"/>
          </p:cNvSpPr>
          <p:nvPr>
            <p:ph type="subTitle" idx="14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13"/>
          <p:cNvSpPr txBox="1">
            <a:spLocks noGrp="1"/>
          </p:cNvSpPr>
          <p:nvPr>
            <p:ph type="title" idx="15" hasCustomPrompt="1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3" name="Google Shape;983;p13"/>
          <p:cNvSpPr txBox="1">
            <a:spLocks noGrp="1"/>
          </p:cNvSpPr>
          <p:nvPr>
            <p:ph type="title" idx="16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4" name="Google Shape;984;p13"/>
          <p:cNvSpPr txBox="1">
            <a:spLocks noGrp="1"/>
          </p:cNvSpPr>
          <p:nvPr>
            <p:ph type="subTitle" idx="17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13"/>
          <p:cNvSpPr txBox="1">
            <a:spLocks noGrp="1"/>
          </p:cNvSpPr>
          <p:nvPr>
            <p:ph type="title" idx="18" hasCustomPrompt="1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6" name="Google Shape;986;p13"/>
          <p:cNvSpPr txBox="1">
            <a:spLocks noGrp="1"/>
          </p:cNvSpPr>
          <p:nvPr>
            <p:ph type="title" idx="19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7" name="Google Shape;987;p13"/>
          <p:cNvSpPr txBox="1">
            <a:spLocks noGrp="1"/>
          </p:cNvSpPr>
          <p:nvPr>
            <p:ph type="subTitle" idx="20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8" name="Google Shape;988;p13"/>
          <p:cNvSpPr txBox="1">
            <a:spLocks noGrp="1"/>
          </p:cNvSpPr>
          <p:nvPr>
            <p:ph type="title" idx="21" hasCustomPrompt="1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989" name="Google Shape;989;p13"/>
          <p:cNvGrpSpPr/>
          <p:nvPr/>
        </p:nvGrpSpPr>
        <p:grpSpPr>
          <a:xfrm rot="5400000">
            <a:off x="8381450" y="4569182"/>
            <a:ext cx="98902" cy="553090"/>
            <a:chOff x="4898850" y="4820550"/>
            <a:chExt cx="98902" cy="553090"/>
          </a:xfrm>
        </p:grpSpPr>
        <p:sp>
          <p:nvSpPr>
            <p:cNvPr id="990" name="Google Shape;990;p1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5" name="Google Shape;995;p13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6" name="Google Shape;996;p13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997" name="Google Shape;997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3" name="Google Shape;1003;p13"/>
          <p:cNvSpPr/>
          <p:nvPr/>
        </p:nvSpPr>
        <p:spPr>
          <a:xfrm rot="5400000" flipH="1">
            <a:off x="8216276" y="-33530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4" name="Google Shape;1004;p13"/>
          <p:cNvGrpSpPr/>
          <p:nvPr/>
        </p:nvGrpSpPr>
        <p:grpSpPr>
          <a:xfrm>
            <a:off x="-256008" y="4796266"/>
            <a:ext cx="1105976" cy="133969"/>
            <a:chOff x="8183182" y="663852"/>
            <a:chExt cx="1475028" cy="178673"/>
          </a:xfrm>
        </p:grpSpPr>
        <p:grpSp>
          <p:nvGrpSpPr>
            <p:cNvPr id="1005" name="Google Shape;1005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06" name="Google Shape;1006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7" name="Google Shape;1017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7" name="Google Shape;1027;p13"/>
          <p:cNvGrpSpPr/>
          <p:nvPr/>
        </p:nvGrpSpPr>
        <p:grpSpPr>
          <a:xfrm>
            <a:off x="8290084" y="239916"/>
            <a:ext cx="1105976" cy="133969"/>
            <a:chOff x="8183182" y="663852"/>
            <a:chExt cx="1475028" cy="178673"/>
          </a:xfrm>
        </p:grpSpPr>
        <p:grpSp>
          <p:nvGrpSpPr>
            <p:cNvPr id="1028" name="Google Shape;1028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29" name="Google Shape;1029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" name="Google Shape;1039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40" name="Google Shape;1040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13"/>
          <p:cNvGrpSpPr/>
          <p:nvPr/>
        </p:nvGrpSpPr>
        <p:grpSpPr>
          <a:xfrm rot="5400000">
            <a:off x="8428614" y="2891627"/>
            <a:ext cx="883262" cy="242091"/>
            <a:chOff x="2300350" y="2601250"/>
            <a:chExt cx="2275275" cy="623625"/>
          </a:xfrm>
        </p:grpSpPr>
        <p:sp>
          <p:nvSpPr>
            <p:cNvPr id="1051" name="Google Shape;1051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13"/>
          <p:cNvGrpSpPr/>
          <p:nvPr/>
        </p:nvGrpSpPr>
        <p:grpSpPr>
          <a:xfrm>
            <a:off x="1634157" y="-107958"/>
            <a:ext cx="1520982" cy="302065"/>
            <a:chOff x="5642557" y="-150670"/>
            <a:chExt cx="1520982" cy="302065"/>
          </a:xfrm>
        </p:grpSpPr>
        <p:sp>
          <p:nvSpPr>
            <p:cNvPr id="1058" name="Google Shape;1058;p1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BLANK_4"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1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150" name="Google Shape;1150;p1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8" name="Google Shape;1188;p15"/>
          <p:cNvSpPr txBox="1">
            <a:spLocks noGrp="1"/>
          </p:cNvSpPr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89" name="Google Shape;1189;p15"/>
          <p:cNvSpPr txBox="1">
            <a:spLocks noGrp="1"/>
          </p:cNvSpPr>
          <p:nvPr>
            <p:ph type="subTitle" idx="1"/>
          </p:nvPr>
        </p:nvSpPr>
        <p:spPr>
          <a:xfrm>
            <a:off x="864525" y="3440475"/>
            <a:ext cx="4644000" cy="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90" name="Google Shape;1190;p15"/>
          <p:cNvSpPr txBox="1">
            <a:spLocks noGrp="1"/>
          </p:cNvSpPr>
          <p:nvPr>
            <p:ph type="title" idx="2" hasCustomPrompt="1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191" name="Google Shape;1191;p15"/>
          <p:cNvGrpSpPr/>
          <p:nvPr/>
        </p:nvGrpSpPr>
        <p:grpSpPr>
          <a:xfrm rot="5400000">
            <a:off x="-32670" y="1621025"/>
            <a:ext cx="98902" cy="553090"/>
            <a:chOff x="4898850" y="4820550"/>
            <a:chExt cx="98902" cy="553090"/>
          </a:xfrm>
        </p:grpSpPr>
        <p:sp>
          <p:nvSpPr>
            <p:cNvPr id="1192" name="Google Shape;1192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7" name="Google Shape;1197;p15"/>
          <p:cNvSpPr/>
          <p:nvPr/>
        </p:nvSpPr>
        <p:spPr>
          <a:xfrm rot="-5400000">
            <a:off x="348818" y="3906123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15"/>
          <p:cNvSpPr/>
          <p:nvPr/>
        </p:nvSpPr>
        <p:spPr>
          <a:xfrm rot="5400000">
            <a:off x="-562205" y="-3395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15"/>
          <p:cNvSpPr/>
          <p:nvPr/>
        </p:nvSpPr>
        <p:spPr>
          <a:xfrm rot="5400000">
            <a:off x="-282905" y="-364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15"/>
          <p:cNvSpPr/>
          <p:nvPr/>
        </p:nvSpPr>
        <p:spPr>
          <a:xfrm rot="10800000" flipH="1">
            <a:off x="2891470" y="48422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15"/>
          <p:cNvSpPr/>
          <p:nvPr/>
        </p:nvSpPr>
        <p:spPr>
          <a:xfrm>
            <a:off x="8535575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2" name="Google Shape;1202;p15"/>
          <p:cNvGrpSpPr/>
          <p:nvPr/>
        </p:nvGrpSpPr>
        <p:grpSpPr>
          <a:xfrm flipH="1">
            <a:off x="7898009" y="350736"/>
            <a:ext cx="1520982" cy="302065"/>
            <a:chOff x="5642557" y="-150670"/>
            <a:chExt cx="1520982" cy="302065"/>
          </a:xfrm>
        </p:grpSpPr>
        <p:sp>
          <p:nvSpPr>
            <p:cNvPr id="1203" name="Google Shape;1203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15"/>
          <p:cNvGrpSpPr/>
          <p:nvPr/>
        </p:nvGrpSpPr>
        <p:grpSpPr>
          <a:xfrm rot="5400000">
            <a:off x="109552" y="1954025"/>
            <a:ext cx="98902" cy="553090"/>
            <a:chOff x="4898850" y="4820550"/>
            <a:chExt cx="98902" cy="553090"/>
          </a:xfrm>
        </p:grpSpPr>
        <p:sp>
          <p:nvSpPr>
            <p:cNvPr id="1209" name="Google Shape;1209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15"/>
          <p:cNvGrpSpPr/>
          <p:nvPr/>
        </p:nvGrpSpPr>
        <p:grpSpPr>
          <a:xfrm>
            <a:off x="4682157" y="-107958"/>
            <a:ext cx="1520982" cy="302065"/>
            <a:chOff x="5642557" y="-150670"/>
            <a:chExt cx="1520982" cy="302065"/>
          </a:xfrm>
        </p:grpSpPr>
        <p:sp>
          <p:nvSpPr>
            <p:cNvPr id="1215" name="Google Shape;1215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0" name="Google Shape;1220;p15"/>
          <p:cNvGrpSpPr/>
          <p:nvPr/>
        </p:nvGrpSpPr>
        <p:grpSpPr>
          <a:xfrm>
            <a:off x="7881845" y="4336579"/>
            <a:ext cx="2297800" cy="347400"/>
            <a:chOff x="7881845" y="4031779"/>
            <a:chExt cx="2297800" cy="347400"/>
          </a:xfrm>
        </p:grpSpPr>
        <p:sp>
          <p:nvSpPr>
            <p:cNvPr id="1221" name="Google Shape;1221;p15"/>
            <p:cNvSpPr/>
            <p:nvPr/>
          </p:nvSpPr>
          <p:spPr>
            <a:xfrm flipH="1">
              <a:off x="8184945" y="43110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5"/>
            <p:cNvSpPr/>
            <p:nvPr/>
          </p:nvSpPr>
          <p:spPr>
            <a:xfrm flipH="1">
              <a:off x="7881845" y="40317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BLANK_8"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1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25" name="Google Shape;1225;p1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3" name="Google Shape;1263;p16"/>
          <p:cNvSpPr txBox="1">
            <a:spLocks noGrp="1"/>
          </p:cNvSpPr>
          <p:nvPr>
            <p:ph type="title"/>
          </p:nvPr>
        </p:nvSpPr>
        <p:spPr>
          <a:xfrm>
            <a:off x="713100" y="2405675"/>
            <a:ext cx="75834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64" name="Google Shape;1264;p16"/>
          <p:cNvSpPr txBox="1">
            <a:spLocks noGrp="1"/>
          </p:cNvSpPr>
          <p:nvPr>
            <p:ph type="subTitle" idx="1"/>
          </p:nvPr>
        </p:nvSpPr>
        <p:spPr>
          <a:xfrm>
            <a:off x="3567000" y="3415875"/>
            <a:ext cx="4729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65" name="Google Shape;1265;p16"/>
          <p:cNvSpPr txBox="1">
            <a:spLocks noGrp="1"/>
          </p:cNvSpPr>
          <p:nvPr>
            <p:ph type="title" idx="2" hasCustomPrompt="1"/>
          </p:nvPr>
        </p:nvSpPr>
        <p:spPr>
          <a:xfrm>
            <a:off x="5961000" y="1484975"/>
            <a:ext cx="23355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6" name="Google Shape;1266;p16"/>
          <p:cNvSpPr/>
          <p:nvPr/>
        </p:nvSpPr>
        <p:spPr>
          <a:xfrm rot="5400000">
            <a:off x="8206161" y="418730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16"/>
          <p:cNvSpPr/>
          <p:nvPr/>
        </p:nvSpPr>
        <p:spPr>
          <a:xfrm rot="-5400000">
            <a:off x="348812" y="4104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8" name="Google Shape;1268;p16"/>
          <p:cNvGrpSpPr/>
          <p:nvPr/>
        </p:nvGrpSpPr>
        <p:grpSpPr>
          <a:xfrm rot="10800000">
            <a:off x="-11" y="931578"/>
            <a:ext cx="883262" cy="242091"/>
            <a:chOff x="2300350" y="2601250"/>
            <a:chExt cx="2275275" cy="623625"/>
          </a:xfrm>
        </p:grpSpPr>
        <p:sp>
          <p:nvSpPr>
            <p:cNvPr id="1269" name="Google Shape;1269;p1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1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1276" name="Google Shape;1276;p1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16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1282" name="Google Shape;1282;p16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4" name="Google Shape;1284;p16"/>
          <p:cNvSpPr/>
          <p:nvPr/>
        </p:nvSpPr>
        <p:spPr>
          <a:xfrm rot="10800000">
            <a:off x="568018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5" name="Google Shape;1285;p16"/>
          <p:cNvGrpSpPr/>
          <p:nvPr/>
        </p:nvGrpSpPr>
        <p:grpSpPr>
          <a:xfrm rot="5400000">
            <a:off x="7927205" y="4153629"/>
            <a:ext cx="1823016" cy="296643"/>
            <a:chOff x="7857346" y="3902355"/>
            <a:chExt cx="1823016" cy="296643"/>
          </a:xfrm>
        </p:grpSpPr>
        <p:sp>
          <p:nvSpPr>
            <p:cNvPr id="1286" name="Google Shape;1286;p16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16"/>
          <p:cNvGrpSpPr/>
          <p:nvPr/>
        </p:nvGrpSpPr>
        <p:grpSpPr>
          <a:xfrm>
            <a:off x="2610895" y="-1455296"/>
            <a:ext cx="347400" cy="2297800"/>
            <a:chOff x="2610895" y="-1455296"/>
            <a:chExt cx="347400" cy="2297800"/>
          </a:xfrm>
        </p:grpSpPr>
        <p:sp>
          <p:nvSpPr>
            <p:cNvPr id="1293" name="Google Shape;1293;p16"/>
            <p:cNvSpPr/>
            <p:nvPr/>
          </p:nvSpPr>
          <p:spPr>
            <a:xfrm rot="5400000">
              <a:off x="164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6"/>
            <p:cNvSpPr/>
            <p:nvPr/>
          </p:nvSpPr>
          <p:spPr>
            <a:xfrm rot="5400000">
              <a:off x="192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5" name="Google Shape;1295;p16"/>
          <p:cNvSpPr/>
          <p:nvPr/>
        </p:nvSpPr>
        <p:spPr>
          <a:xfrm rot="10800000" flipH="1">
            <a:off x="2358070" y="47660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1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7" name="Google Shape;1297;p16"/>
          <p:cNvGrpSpPr/>
          <p:nvPr/>
        </p:nvGrpSpPr>
        <p:grpSpPr>
          <a:xfrm>
            <a:off x="5373295" y="-112914"/>
            <a:ext cx="1520982" cy="302065"/>
            <a:chOff x="5642557" y="-150670"/>
            <a:chExt cx="1520982" cy="302065"/>
          </a:xfrm>
        </p:grpSpPr>
        <p:sp>
          <p:nvSpPr>
            <p:cNvPr id="1298" name="Google Shape;1298;p1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8" r:id="rId6"/>
    <p:sldLayoutId id="2147483659" r:id="rId7"/>
    <p:sldLayoutId id="2147483661" r:id="rId8"/>
    <p:sldLayoutId id="2147483662" r:id="rId9"/>
    <p:sldLayoutId id="2147483663" r:id="rId10"/>
    <p:sldLayoutId id="2147483665" r:id="rId11"/>
    <p:sldLayoutId id="2147483666" r:id="rId12"/>
    <p:sldLayoutId id="2147483670" r:id="rId13"/>
    <p:sldLayoutId id="2147483671" r:id="rId14"/>
    <p:sldLayoutId id="2147483672" r:id="rId15"/>
    <p:sldLayoutId id="2147483674" r:id="rId16"/>
    <p:sldLayoutId id="214748367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zh.m.wikipedia.org/zh-tw/T%E6%B3%A2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dataq.com/data-acquisition/general-education-tutorials/fft-fast-fourier-transform-waveform-analysis.html" TargetMode="External"/><Relationship Id="rId4" Type="http://schemas.openxmlformats.org/officeDocument/2006/relationships/hyperlink" Target="https://www.edn.com/know-the-limitations-of-your-scopes-fft-capabilitie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33"/>
          <p:cNvSpPr/>
          <p:nvPr/>
        </p:nvSpPr>
        <p:spPr>
          <a:xfrm>
            <a:off x="2130750" y="3329973"/>
            <a:ext cx="48825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33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ECG signal processing</a:t>
            </a:r>
          </a:p>
        </p:txBody>
      </p:sp>
      <p:grpSp>
        <p:nvGrpSpPr>
          <p:cNvPr id="2661" name="Google Shape;2661;p33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62" name="Google Shape;2662;p3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8" name="Google Shape;2668;p33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9" name="Google Shape;2669;p3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76" name="Google Shape;2676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1" name="Google Shape;2681;p33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82" name="Google Shape;2682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83" name="Google Shape;2683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3" name="Google Shape;2693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94" name="Google Shape;2694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4" name="Google Shape;2704;p33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705" name="Google Shape;2705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9" name="Google Shape;2719;p33"/>
          <p:cNvSpPr txBox="1">
            <a:spLocks noGrp="1"/>
          </p:cNvSpPr>
          <p:nvPr>
            <p:ph type="ctrTitle"/>
          </p:nvPr>
        </p:nvSpPr>
        <p:spPr>
          <a:xfrm>
            <a:off x="1317599" y="1193625"/>
            <a:ext cx="6644371" cy="17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5800" dirty="0">
                <a:solidFill>
                  <a:schemeClr val="accent2"/>
                </a:solidFill>
              </a:rPr>
              <a:t>Signal and System</a:t>
            </a:r>
            <a:r>
              <a:rPr lang="en" sz="7700" dirty="0"/>
              <a:t> </a:t>
            </a:r>
            <a:br>
              <a:rPr lang="en" sz="5000" dirty="0"/>
            </a:br>
            <a:r>
              <a:rPr lang="en" sz="5000" dirty="0"/>
              <a:t>Final Project</a:t>
            </a:r>
            <a:endParaRPr sz="5000" dirty="0"/>
          </a:p>
        </p:txBody>
      </p:sp>
      <p:sp>
        <p:nvSpPr>
          <p:cNvPr id="63" name="Google Shape;2660;p33">
            <a:extLst>
              <a:ext uri="{FF2B5EF4-FFF2-40B4-BE49-F238E27FC236}">
                <a16:creationId xmlns:a16="http://schemas.microsoft.com/office/drawing/2014/main" id="{C42826CA-3354-BBA1-BBEF-F920F9DE6F23}"/>
              </a:ext>
            </a:extLst>
          </p:cNvPr>
          <p:cNvSpPr txBox="1">
            <a:spLocks/>
          </p:cNvSpPr>
          <p:nvPr/>
        </p:nvSpPr>
        <p:spPr>
          <a:xfrm>
            <a:off x="2301049" y="3731992"/>
            <a:ext cx="4547700" cy="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1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/>
            <a:r>
              <a:rPr lang="en-US" sz="1200" dirty="0"/>
              <a:t>Name: </a:t>
            </a:r>
            <a:r>
              <a:rPr lang="zh-TW" altLang="en-US" sz="1200" dirty="0"/>
              <a:t>唐郁翔 </a:t>
            </a:r>
            <a:r>
              <a:rPr lang="en-US" altLang="zh-TW" sz="1200" dirty="0"/>
              <a:t>ID:</a:t>
            </a:r>
            <a:r>
              <a:rPr lang="zh-TW" altLang="en-US" sz="1200" dirty="0"/>
              <a:t> </a:t>
            </a:r>
            <a:r>
              <a:rPr lang="en-US" altLang="zh-TW" sz="1200" dirty="0"/>
              <a:t>10811040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18414B3-B980-9873-18AD-6D8C74D08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06" y="1310225"/>
            <a:ext cx="4039550" cy="2925916"/>
          </a:xfrm>
          <a:prstGeom prst="rect">
            <a:avLst/>
          </a:prstGeom>
        </p:spPr>
      </p:pic>
      <p:sp>
        <p:nvSpPr>
          <p:cNvPr id="3322" name="Google Shape;3322;p4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" dirty="0"/>
              <a:t>tep 2: </a:t>
            </a:r>
            <a:r>
              <a:rPr lang="en" dirty="0">
                <a:solidFill>
                  <a:schemeClr val="accent2"/>
                </a:solidFill>
              </a:rPr>
              <a:t>Design </a:t>
            </a:r>
            <a:r>
              <a:rPr lang="en" dirty="0">
                <a:solidFill>
                  <a:schemeClr val="bg1"/>
                </a:solidFill>
              </a:rPr>
              <a:t>Filter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3330" name="Google Shape;3330;p46"/>
          <p:cNvGrpSpPr/>
          <p:nvPr/>
        </p:nvGrpSpPr>
        <p:grpSpPr>
          <a:xfrm>
            <a:off x="6440850" y="962583"/>
            <a:ext cx="2265600" cy="1418096"/>
            <a:chOff x="6012900" y="1901376"/>
            <a:chExt cx="2265600" cy="1418096"/>
          </a:xfrm>
        </p:grpSpPr>
        <p:sp>
          <p:nvSpPr>
            <p:cNvPr id="3331" name="Google Shape;3331;p46"/>
            <p:cNvSpPr/>
            <p:nvPr/>
          </p:nvSpPr>
          <p:spPr>
            <a:xfrm>
              <a:off x="6012900" y="1901376"/>
              <a:ext cx="22656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Freq Specification</a:t>
              </a:r>
              <a:endParaRPr sz="1800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3332" name="Google Shape;3332;p46"/>
            <p:cNvSpPr txBox="1"/>
            <p:nvPr/>
          </p:nvSpPr>
          <p:spPr>
            <a:xfrm>
              <a:off x="6012900" y="2360371"/>
              <a:ext cx="2265600" cy="9591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Fpass1=49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Fstop=49.99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Fstop2=50.04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Fpass2=52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3334" name="Google Shape;3334;p46"/>
          <p:cNvGrpSpPr/>
          <p:nvPr/>
        </p:nvGrpSpPr>
        <p:grpSpPr>
          <a:xfrm>
            <a:off x="6101883" y="2639856"/>
            <a:ext cx="2265600" cy="984300"/>
            <a:chOff x="5673933" y="3085831"/>
            <a:chExt cx="2265600" cy="984300"/>
          </a:xfrm>
        </p:grpSpPr>
        <p:sp>
          <p:nvSpPr>
            <p:cNvPr id="3335" name="Google Shape;3335;p46"/>
            <p:cNvSpPr/>
            <p:nvPr/>
          </p:nvSpPr>
          <p:spPr>
            <a:xfrm>
              <a:off x="5673933" y="3085831"/>
              <a:ext cx="22656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Magnitude Specification</a:t>
              </a:r>
              <a:endParaRPr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3336" name="Google Shape;3336;p46"/>
            <p:cNvSpPr txBox="1"/>
            <p:nvPr/>
          </p:nvSpPr>
          <p:spPr>
            <a:xfrm>
              <a:off x="5673933" y="3544831"/>
              <a:ext cx="2265600" cy="52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Apass1=0.5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Astop</a:t>
              </a:r>
              <a:r>
                <a:rPr lang="en-US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=58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Apass2=1</a:t>
              </a:r>
            </a:p>
          </p:txBody>
        </p:sp>
      </p:grpSp>
      <p:sp>
        <p:nvSpPr>
          <p:cNvPr id="3338" name="Google Shape;3338;p46"/>
          <p:cNvSpPr/>
          <p:nvPr/>
        </p:nvSpPr>
        <p:spPr>
          <a:xfrm>
            <a:off x="3059065" y="2450051"/>
            <a:ext cx="235500" cy="23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9" name="Google Shape;3339;p46"/>
          <p:cNvSpPr/>
          <p:nvPr/>
        </p:nvSpPr>
        <p:spPr>
          <a:xfrm>
            <a:off x="2001564" y="3500861"/>
            <a:ext cx="235500" cy="23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40" name="Google Shape;3340;p46"/>
          <p:cNvCxnSpPr>
            <a:cxnSpLocks/>
          </p:cNvCxnSpPr>
          <p:nvPr/>
        </p:nvCxnSpPr>
        <p:spPr>
          <a:xfrm rot="10800000" flipV="1">
            <a:off x="3059066" y="1198102"/>
            <a:ext cx="3381785" cy="202257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95FFAE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3341" name="Google Shape;3341;p46"/>
          <p:cNvCxnSpPr>
            <a:cxnSpLocks/>
          </p:cNvCxnSpPr>
          <p:nvPr/>
        </p:nvCxnSpPr>
        <p:spPr>
          <a:xfrm rot="10800000" flipV="1">
            <a:off x="3988526" y="2815230"/>
            <a:ext cx="2052588" cy="102790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89F5F6"/>
            </a:solidFill>
            <a:prstDash val="solid"/>
            <a:round/>
            <a:headEnd type="none" w="lg" len="lg"/>
            <a:tailEnd type="oval" w="lg" len="lg"/>
          </a:ln>
        </p:spPr>
      </p:cxnSp>
      <p:grpSp>
        <p:nvGrpSpPr>
          <p:cNvPr id="3342" name="Google Shape;3342;p46"/>
          <p:cNvGrpSpPr/>
          <p:nvPr/>
        </p:nvGrpSpPr>
        <p:grpSpPr>
          <a:xfrm rot="5400000">
            <a:off x="1888000" y="933075"/>
            <a:ext cx="98902" cy="553090"/>
            <a:chOff x="4898850" y="4820550"/>
            <a:chExt cx="98902" cy="553090"/>
          </a:xfrm>
        </p:grpSpPr>
        <p:sp>
          <p:nvSpPr>
            <p:cNvPr id="3343" name="Google Shape;3343;p4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4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4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4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4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" name="Google Shape;3341;p46">
            <a:extLst>
              <a:ext uri="{FF2B5EF4-FFF2-40B4-BE49-F238E27FC236}">
                <a16:creationId xmlns:a16="http://schemas.microsoft.com/office/drawing/2014/main" id="{EF6AAFAA-BDEB-F3F4-465A-97BD2FD71A6E}"/>
              </a:ext>
            </a:extLst>
          </p:cNvPr>
          <p:cNvCxnSpPr>
            <a:cxnSpLocks/>
          </p:cNvCxnSpPr>
          <p:nvPr/>
        </p:nvCxnSpPr>
        <p:spPr>
          <a:xfrm rot="10800000">
            <a:off x="1297577" y="3825378"/>
            <a:ext cx="1879238" cy="66065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lg" len="lg"/>
            <a:tailEnd type="oval" w="lg" len="lg"/>
          </a:ln>
        </p:spPr>
      </p:cxnSp>
      <p:grpSp>
        <p:nvGrpSpPr>
          <p:cNvPr id="46" name="Google Shape;3330;p46">
            <a:extLst>
              <a:ext uri="{FF2B5EF4-FFF2-40B4-BE49-F238E27FC236}">
                <a16:creationId xmlns:a16="http://schemas.microsoft.com/office/drawing/2014/main" id="{C7C78FEA-D50B-3579-03EE-C4598B222417}"/>
              </a:ext>
            </a:extLst>
          </p:cNvPr>
          <p:cNvGrpSpPr/>
          <p:nvPr/>
        </p:nvGrpSpPr>
        <p:grpSpPr>
          <a:xfrm>
            <a:off x="3109998" y="4018498"/>
            <a:ext cx="4170421" cy="959101"/>
            <a:chOff x="2529648" y="4804891"/>
            <a:chExt cx="4170421" cy="959101"/>
          </a:xfrm>
        </p:grpSpPr>
        <p:sp>
          <p:nvSpPr>
            <p:cNvPr id="47" name="Google Shape;3331;p46">
              <a:extLst>
                <a:ext uri="{FF2B5EF4-FFF2-40B4-BE49-F238E27FC236}">
                  <a16:creationId xmlns:a16="http://schemas.microsoft.com/office/drawing/2014/main" id="{AD950416-FD61-C21D-9F21-EC5A3D389B26}"/>
                </a:ext>
              </a:extLst>
            </p:cNvPr>
            <p:cNvSpPr/>
            <p:nvPr/>
          </p:nvSpPr>
          <p:spPr>
            <a:xfrm>
              <a:off x="2529648" y="5072474"/>
              <a:ext cx="22656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Basic Setting</a:t>
              </a:r>
              <a:endParaRPr sz="1800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48" name="Google Shape;3332;p46">
              <a:extLst>
                <a:ext uri="{FF2B5EF4-FFF2-40B4-BE49-F238E27FC236}">
                  <a16:creationId xmlns:a16="http://schemas.microsoft.com/office/drawing/2014/main" id="{B820C8E6-85E7-2CFB-6531-298399EE6AD1}"/>
                </a:ext>
              </a:extLst>
            </p:cNvPr>
            <p:cNvSpPr txBox="1"/>
            <p:nvPr/>
          </p:nvSpPr>
          <p:spPr>
            <a:xfrm>
              <a:off x="4434469" y="4804891"/>
              <a:ext cx="2265600" cy="9591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Bandstop</a:t>
              </a:r>
              <a:r>
                <a:rPr lang="en-US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 </a:t>
              </a:r>
              <a:r>
                <a:rPr lang="en-US" dirty="0">
                  <a:solidFill>
                    <a:srgbClr val="FFFF00"/>
                  </a:solidFill>
                  <a:latin typeface="PT Sans"/>
                  <a:ea typeface="PT Sans"/>
                  <a:cs typeface="PT Sans"/>
                  <a:sym typeface="PT Sans"/>
                </a:rPr>
                <a:t>FIR</a:t>
              </a:r>
              <a:r>
                <a:rPr lang="en-US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 Filter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Order=822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Window=Kaiser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sp>
        <p:nvSpPr>
          <p:cNvPr id="49" name="Google Shape;2984;p40">
            <a:extLst>
              <a:ext uri="{FF2B5EF4-FFF2-40B4-BE49-F238E27FC236}">
                <a16:creationId xmlns:a16="http://schemas.microsoft.com/office/drawing/2014/main" id="{EBE99F3B-B49B-A437-3AC6-6EC19E7FDA76}"/>
              </a:ext>
            </a:extLst>
          </p:cNvPr>
          <p:cNvSpPr/>
          <p:nvPr/>
        </p:nvSpPr>
        <p:spPr>
          <a:xfrm>
            <a:off x="145331" y="882816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2989;p40">
            <a:extLst>
              <a:ext uri="{FF2B5EF4-FFF2-40B4-BE49-F238E27FC236}">
                <a16:creationId xmlns:a16="http://schemas.microsoft.com/office/drawing/2014/main" id="{146BA657-4C46-0091-FD66-2E81FDCF36F9}"/>
              </a:ext>
            </a:extLst>
          </p:cNvPr>
          <p:cNvSpPr txBox="1">
            <a:spLocks/>
          </p:cNvSpPr>
          <p:nvPr/>
        </p:nvSpPr>
        <p:spPr>
          <a:xfrm>
            <a:off x="14531" y="945816"/>
            <a:ext cx="2622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18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US" dirty="0"/>
              <a:t>Filter Designer</a:t>
            </a:r>
          </a:p>
        </p:txBody>
      </p:sp>
    </p:spTree>
    <p:extLst>
      <p:ext uri="{BB962C8B-B14F-4D97-AF65-F5344CB8AC3E}">
        <p14:creationId xmlns:p14="http://schemas.microsoft.com/office/powerpoint/2010/main" val="544963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2" name="Google Shape;3322;p4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" dirty="0"/>
              <a:t>tep 3: </a:t>
            </a:r>
            <a:r>
              <a:rPr lang="en" dirty="0">
                <a:solidFill>
                  <a:schemeClr val="accent2"/>
                </a:solidFill>
              </a:rPr>
              <a:t>Remove </a:t>
            </a:r>
            <a:r>
              <a:rPr lang="en" dirty="0">
                <a:solidFill>
                  <a:schemeClr val="bg1"/>
                </a:solidFill>
              </a:rPr>
              <a:t>Baseline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338" name="Google Shape;3338;p46"/>
          <p:cNvSpPr/>
          <p:nvPr/>
        </p:nvSpPr>
        <p:spPr>
          <a:xfrm>
            <a:off x="3059065" y="2450051"/>
            <a:ext cx="235500" cy="23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9" name="Google Shape;3339;p46"/>
          <p:cNvSpPr/>
          <p:nvPr/>
        </p:nvSpPr>
        <p:spPr>
          <a:xfrm>
            <a:off x="2001564" y="3500861"/>
            <a:ext cx="235500" cy="23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42" name="Google Shape;3342;p46"/>
          <p:cNvGrpSpPr/>
          <p:nvPr/>
        </p:nvGrpSpPr>
        <p:grpSpPr>
          <a:xfrm rot="5400000">
            <a:off x="1888000" y="933075"/>
            <a:ext cx="98902" cy="553090"/>
            <a:chOff x="4898850" y="4820550"/>
            <a:chExt cx="98902" cy="553090"/>
          </a:xfrm>
        </p:grpSpPr>
        <p:sp>
          <p:nvSpPr>
            <p:cNvPr id="3343" name="Google Shape;3343;p4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4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4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4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4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2984;p40">
            <a:extLst>
              <a:ext uri="{FF2B5EF4-FFF2-40B4-BE49-F238E27FC236}">
                <a16:creationId xmlns:a16="http://schemas.microsoft.com/office/drawing/2014/main" id="{EBE99F3B-B49B-A437-3AC6-6EC19E7FDA76}"/>
              </a:ext>
            </a:extLst>
          </p:cNvPr>
          <p:cNvSpPr/>
          <p:nvPr/>
        </p:nvSpPr>
        <p:spPr>
          <a:xfrm>
            <a:off x="5939700" y="2877589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2989;p40">
            <a:extLst>
              <a:ext uri="{FF2B5EF4-FFF2-40B4-BE49-F238E27FC236}">
                <a16:creationId xmlns:a16="http://schemas.microsoft.com/office/drawing/2014/main" id="{146BA657-4C46-0091-FD66-2E81FDCF36F9}"/>
              </a:ext>
            </a:extLst>
          </p:cNvPr>
          <p:cNvSpPr txBox="1">
            <a:spLocks/>
          </p:cNvSpPr>
          <p:nvPr/>
        </p:nvSpPr>
        <p:spPr>
          <a:xfrm>
            <a:off x="5808900" y="2940589"/>
            <a:ext cx="2622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18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US" dirty="0"/>
              <a:t>Find Baseline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F1027A5-7CA9-61BF-2A5C-77E4A80AD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34" y="1403189"/>
            <a:ext cx="5014147" cy="2670543"/>
          </a:xfrm>
          <a:prstGeom prst="rect">
            <a:avLst/>
          </a:prstGeom>
        </p:spPr>
      </p:pic>
      <p:sp>
        <p:nvSpPr>
          <p:cNvPr id="28" name="Google Shape;2984;p40">
            <a:extLst>
              <a:ext uri="{FF2B5EF4-FFF2-40B4-BE49-F238E27FC236}">
                <a16:creationId xmlns:a16="http://schemas.microsoft.com/office/drawing/2014/main" id="{9C422279-29FF-5E8A-A3E6-EBCC07652E60}"/>
              </a:ext>
            </a:extLst>
          </p:cNvPr>
          <p:cNvSpPr/>
          <p:nvPr/>
        </p:nvSpPr>
        <p:spPr>
          <a:xfrm>
            <a:off x="5939700" y="4204200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89;p40">
            <a:extLst>
              <a:ext uri="{FF2B5EF4-FFF2-40B4-BE49-F238E27FC236}">
                <a16:creationId xmlns:a16="http://schemas.microsoft.com/office/drawing/2014/main" id="{6013EF6D-554D-BB16-B176-AF1EF9860B01}"/>
              </a:ext>
            </a:extLst>
          </p:cNvPr>
          <p:cNvSpPr txBox="1">
            <a:spLocks/>
          </p:cNvSpPr>
          <p:nvPr/>
        </p:nvSpPr>
        <p:spPr>
          <a:xfrm>
            <a:off x="5808900" y="4267200"/>
            <a:ext cx="2622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18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US" dirty="0"/>
              <a:t>Remove Baseline</a:t>
            </a:r>
          </a:p>
        </p:txBody>
      </p:sp>
      <p:sp>
        <p:nvSpPr>
          <p:cNvPr id="32" name="Google Shape;2984;p40">
            <a:extLst>
              <a:ext uri="{FF2B5EF4-FFF2-40B4-BE49-F238E27FC236}">
                <a16:creationId xmlns:a16="http://schemas.microsoft.com/office/drawing/2014/main" id="{D6CA8BA9-C9EA-595C-6383-ED3D56E2C282}"/>
              </a:ext>
            </a:extLst>
          </p:cNvPr>
          <p:cNvSpPr/>
          <p:nvPr/>
        </p:nvSpPr>
        <p:spPr>
          <a:xfrm>
            <a:off x="5808900" y="1112100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2989;p40">
            <a:extLst>
              <a:ext uri="{FF2B5EF4-FFF2-40B4-BE49-F238E27FC236}">
                <a16:creationId xmlns:a16="http://schemas.microsoft.com/office/drawing/2014/main" id="{38AA39E6-AAAB-3012-F736-A23237738220}"/>
              </a:ext>
            </a:extLst>
          </p:cNvPr>
          <p:cNvSpPr txBox="1">
            <a:spLocks/>
          </p:cNvSpPr>
          <p:nvPr/>
        </p:nvSpPr>
        <p:spPr>
          <a:xfrm>
            <a:off x="5678100" y="1175100"/>
            <a:ext cx="2622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18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US" dirty="0"/>
              <a:t>How is Baseline Generated</a:t>
            </a:r>
          </a:p>
        </p:txBody>
      </p:sp>
      <p:sp>
        <p:nvSpPr>
          <p:cNvPr id="34" name="箭號: 向下 33">
            <a:extLst>
              <a:ext uri="{FF2B5EF4-FFF2-40B4-BE49-F238E27FC236}">
                <a16:creationId xmlns:a16="http://schemas.microsoft.com/office/drawing/2014/main" id="{73480595-C0A0-5E42-8EBC-71A74465829D}"/>
              </a:ext>
            </a:extLst>
          </p:cNvPr>
          <p:cNvSpPr/>
          <p:nvPr/>
        </p:nvSpPr>
        <p:spPr>
          <a:xfrm>
            <a:off x="6811058" y="3618611"/>
            <a:ext cx="409303" cy="513806"/>
          </a:xfrm>
          <a:prstGeom prst="downArrow">
            <a:avLst/>
          </a:prstGeom>
          <a:solidFill>
            <a:srgbClr val="8BF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Google Shape;2990;p40">
            <a:extLst>
              <a:ext uri="{FF2B5EF4-FFF2-40B4-BE49-F238E27FC236}">
                <a16:creationId xmlns:a16="http://schemas.microsoft.com/office/drawing/2014/main" id="{7BE85849-7B8A-4DF4-5E62-5990BA3E7FAD}"/>
              </a:ext>
            </a:extLst>
          </p:cNvPr>
          <p:cNvSpPr txBox="1">
            <a:spLocks/>
          </p:cNvSpPr>
          <p:nvPr/>
        </p:nvSpPr>
        <p:spPr>
          <a:xfrm>
            <a:off x="5426450" y="4274923"/>
            <a:ext cx="3178517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TW" sz="1600" dirty="0">
                <a:solidFill>
                  <a:schemeClr val="bg1"/>
                </a:solidFill>
              </a:rPr>
              <a:t>+baseline'</a:t>
            </a:r>
          </a:p>
        </p:txBody>
      </p:sp>
      <p:sp>
        <p:nvSpPr>
          <p:cNvPr id="37" name="箭號: 向下 36">
            <a:extLst>
              <a:ext uri="{FF2B5EF4-FFF2-40B4-BE49-F238E27FC236}">
                <a16:creationId xmlns:a16="http://schemas.microsoft.com/office/drawing/2014/main" id="{778EDE4C-AFCE-BAC0-D3F6-00A5A8DB1AF2}"/>
              </a:ext>
            </a:extLst>
          </p:cNvPr>
          <p:cNvSpPr/>
          <p:nvPr/>
        </p:nvSpPr>
        <p:spPr>
          <a:xfrm>
            <a:off x="6784447" y="2325222"/>
            <a:ext cx="409303" cy="513806"/>
          </a:xfrm>
          <a:prstGeom prst="downArrow">
            <a:avLst/>
          </a:prstGeom>
          <a:solidFill>
            <a:srgbClr val="8BF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Google Shape;2990;p40">
            <a:extLst>
              <a:ext uri="{FF2B5EF4-FFF2-40B4-BE49-F238E27FC236}">
                <a16:creationId xmlns:a16="http://schemas.microsoft.com/office/drawing/2014/main" id="{257F5107-1F40-F5C9-641E-E79AE273E844}"/>
              </a:ext>
            </a:extLst>
          </p:cNvPr>
          <p:cNvSpPr txBox="1">
            <a:spLocks/>
          </p:cNvSpPr>
          <p:nvPr/>
        </p:nvSpPr>
        <p:spPr>
          <a:xfrm>
            <a:off x="5399841" y="1440154"/>
            <a:ext cx="3178517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TW" sz="1600" dirty="0">
                <a:solidFill>
                  <a:schemeClr val="bg1"/>
                </a:solidFill>
              </a:rPr>
              <a:t>Respiration, </a:t>
            </a:r>
          </a:p>
          <a:p>
            <a:pPr algn="ctr"/>
            <a:r>
              <a:rPr lang="en-US" altLang="zh-TW" sz="1600" dirty="0">
                <a:solidFill>
                  <a:schemeClr val="bg1"/>
                </a:solidFill>
              </a:rPr>
              <a:t>electrode impedance variations, </a:t>
            </a:r>
          </a:p>
          <a:p>
            <a:pPr algn="ctr"/>
            <a:r>
              <a:rPr lang="en-US" altLang="zh-TW" sz="1600" dirty="0">
                <a:solidFill>
                  <a:schemeClr val="bg1"/>
                </a:solidFill>
              </a:rPr>
              <a:t>body movements.</a:t>
            </a:r>
          </a:p>
        </p:txBody>
      </p:sp>
      <p:sp>
        <p:nvSpPr>
          <p:cNvPr id="40" name="Google Shape;2990;p40">
            <a:extLst>
              <a:ext uri="{FF2B5EF4-FFF2-40B4-BE49-F238E27FC236}">
                <a16:creationId xmlns:a16="http://schemas.microsoft.com/office/drawing/2014/main" id="{0C6EFD52-7C4A-7F7D-30D9-6EE8406CE567}"/>
              </a:ext>
            </a:extLst>
          </p:cNvPr>
          <p:cNvSpPr txBox="1">
            <a:spLocks/>
          </p:cNvSpPr>
          <p:nvPr/>
        </p:nvSpPr>
        <p:spPr>
          <a:xfrm>
            <a:off x="5444870" y="2966747"/>
            <a:ext cx="3178517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TW" sz="1600" dirty="0" err="1">
                <a:solidFill>
                  <a:schemeClr val="bg1"/>
                </a:solidFill>
              </a:rPr>
              <a:t>msbackadj</a:t>
            </a:r>
            <a:r>
              <a:rPr lang="en-US" altLang="zh-TW" sz="1600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96658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4" name="Google Shape;4204;p62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Step 4:</a:t>
            </a:r>
            <a:r>
              <a:rPr lang="en" dirty="0"/>
              <a:t> </a:t>
            </a:r>
            <a:r>
              <a:rPr lang="en" dirty="0">
                <a:solidFill>
                  <a:schemeClr val="accent2"/>
                </a:solidFill>
              </a:rPr>
              <a:t>Moving Window </a:t>
            </a:r>
            <a:r>
              <a:rPr lang="en" dirty="0">
                <a:solidFill>
                  <a:schemeClr val="bg1"/>
                </a:solidFill>
              </a:rPr>
              <a:t>Features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4205" name="Google Shape;4205;p62"/>
          <p:cNvGrpSpPr/>
          <p:nvPr/>
        </p:nvGrpSpPr>
        <p:grpSpPr>
          <a:xfrm>
            <a:off x="3085943" y="2765682"/>
            <a:ext cx="1793700" cy="1160596"/>
            <a:chOff x="696275" y="2641171"/>
            <a:chExt cx="1793700" cy="1160596"/>
          </a:xfrm>
        </p:grpSpPr>
        <p:sp>
          <p:nvSpPr>
            <p:cNvPr id="4206" name="Google Shape;4206;p62"/>
            <p:cNvSpPr/>
            <p:nvPr/>
          </p:nvSpPr>
          <p:spPr>
            <a:xfrm>
              <a:off x="696275" y="2641171"/>
              <a:ext cx="17937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Create a filter </a:t>
              </a:r>
              <a:endParaRPr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4207" name="Google Shape;4207;p62"/>
            <p:cNvSpPr txBox="1"/>
            <p:nvPr/>
          </p:nvSpPr>
          <p:spPr>
            <a:xfrm>
              <a:off x="696275" y="3100171"/>
              <a:ext cx="1793700" cy="7015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Create a moving window integration filter</a:t>
              </a:r>
              <a:endParaRPr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sp>
        <p:nvSpPr>
          <p:cNvPr id="4209" name="Google Shape;4209;p62"/>
          <p:cNvSpPr/>
          <p:nvPr/>
        </p:nvSpPr>
        <p:spPr>
          <a:xfrm>
            <a:off x="5071218" y="3603882"/>
            <a:ext cx="17937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Setting threshold</a:t>
            </a:r>
            <a:endParaRPr sz="1800" b="1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4214" name="Google Shape;4214;p62"/>
          <p:cNvGrpSpPr/>
          <p:nvPr/>
        </p:nvGrpSpPr>
        <p:grpSpPr>
          <a:xfrm>
            <a:off x="7152686" y="2625945"/>
            <a:ext cx="1891009" cy="1311532"/>
            <a:chOff x="6652099" y="3479371"/>
            <a:chExt cx="1891009" cy="1311532"/>
          </a:xfrm>
        </p:grpSpPr>
        <p:sp>
          <p:nvSpPr>
            <p:cNvPr id="4215" name="Google Shape;4215;p62"/>
            <p:cNvSpPr/>
            <p:nvPr/>
          </p:nvSpPr>
          <p:spPr>
            <a:xfrm>
              <a:off x="6652100" y="3479371"/>
              <a:ext cx="17937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Mark QRS </a:t>
              </a:r>
              <a:endParaRPr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4216" name="Google Shape;4216;p62"/>
            <p:cNvSpPr txBox="1"/>
            <p:nvPr/>
          </p:nvSpPr>
          <p:spPr>
            <a:xfrm>
              <a:off x="6652099" y="3938370"/>
              <a:ext cx="1891009" cy="8525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Using for loop: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R: max value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S: min value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Q: min value before R</a:t>
              </a:r>
              <a:endParaRPr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sp>
        <p:nvSpPr>
          <p:cNvPr id="4217" name="Google Shape;4217;p62"/>
          <p:cNvSpPr/>
          <p:nvPr/>
        </p:nvSpPr>
        <p:spPr>
          <a:xfrm>
            <a:off x="3474443" y="1496636"/>
            <a:ext cx="1016700" cy="10167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8" name="Google Shape;4218;p62"/>
          <p:cNvSpPr/>
          <p:nvPr/>
        </p:nvSpPr>
        <p:spPr>
          <a:xfrm>
            <a:off x="5459718" y="2334836"/>
            <a:ext cx="1016700" cy="10167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9" name="Google Shape;4219;p62"/>
          <p:cNvSpPr/>
          <p:nvPr/>
        </p:nvSpPr>
        <p:spPr>
          <a:xfrm>
            <a:off x="7444993" y="1496636"/>
            <a:ext cx="1016700" cy="10167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21" name="Google Shape;4221;p62"/>
          <p:cNvCxnSpPr>
            <a:stCxn id="4217" idx="6"/>
            <a:endCxn id="4218" idx="2"/>
          </p:cNvCxnSpPr>
          <p:nvPr/>
        </p:nvCxnSpPr>
        <p:spPr>
          <a:xfrm>
            <a:off x="4491143" y="2004986"/>
            <a:ext cx="968700" cy="838200"/>
          </a:xfrm>
          <a:prstGeom prst="bentConnector3">
            <a:avLst>
              <a:gd name="adj1" fmla="val 49994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246" name="Google Shape;4246;p62"/>
          <p:cNvGrpSpPr/>
          <p:nvPr/>
        </p:nvGrpSpPr>
        <p:grpSpPr>
          <a:xfrm rot="5400000">
            <a:off x="8055318" y="3835798"/>
            <a:ext cx="98902" cy="553090"/>
            <a:chOff x="4898850" y="4820550"/>
            <a:chExt cx="98902" cy="553090"/>
          </a:xfrm>
        </p:grpSpPr>
        <p:sp>
          <p:nvSpPr>
            <p:cNvPr id="4247" name="Google Shape;4247;p6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6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6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6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6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2" name="Google Shape;4252;p62"/>
          <p:cNvGrpSpPr/>
          <p:nvPr/>
        </p:nvGrpSpPr>
        <p:grpSpPr>
          <a:xfrm>
            <a:off x="5050682" y="1588476"/>
            <a:ext cx="883262" cy="242091"/>
            <a:chOff x="2300350" y="2601250"/>
            <a:chExt cx="2275275" cy="623625"/>
          </a:xfrm>
        </p:grpSpPr>
        <p:sp>
          <p:nvSpPr>
            <p:cNvPr id="4253" name="Google Shape;4253;p6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6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6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6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6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6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9" name="Google Shape;4259;p62"/>
          <p:cNvGrpSpPr/>
          <p:nvPr/>
        </p:nvGrpSpPr>
        <p:grpSpPr>
          <a:xfrm>
            <a:off x="1979967" y="4559829"/>
            <a:ext cx="1105976" cy="133969"/>
            <a:chOff x="8183182" y="663852"/>
            <a:chExt cx="1475028" cy="178673"/>
          </a:xfrm>
        </p:grpSpPr>
        <p:grpSp>
          <p:nvGrpSpPr>
            <p:cNvPr id="4260" name="Google Shape;4260;p6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261" name="Google Shape;4261;p6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2" name="Google Shape;4262;p6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3" name="Google Shape;4263;p6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4" name="Google Shape;4264;p6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5" name="Google Shape;4265;p6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6" name="Google Shape;4266;p6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7" name="Google Shape;4267;p6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8" name="Google Shape;4268;p6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9" name="Google Shape;4269;p6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0" name="Google Shape;4270;p6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71" name="Google Shape;4271;p6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272" name="Google Shape;4272;p6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3" name="Google Shape;4273;p6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4" name="Google Shape;4274;p6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5" name="Google Shape;4275;p6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6" name="Google Shape;4276;p6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7" name="Google Shape;4277;p6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8" name="Google Shape;4278;p6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9" name="Google Shape;4279;p6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0" name="Google Shape;4280;p6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1" name="Google Shape;4281;p6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82" name="Google Shape;4282;p62"/>
          <p:cNvGrpSpPr/>
          <p:nvPr/>
        </p:nvGrpSpPr>
        <p:grpSpPr>
          <a:xfrm rot="5400000">
            <a:off x="7382225" y="774962"/>
            <a:ext cx="98902" cy="553090"/>
            <a:chOff x="4898850" y="4820550"/>
            <a:chExt cx="98902" cy="553090"/>
          </a:xfrm>
        </p:grpSpPr>
        <p:sp>
          <p:nvSpPr>
            <p:cNvPr id="4283" name="Google Shape;4283;p6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6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6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6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6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288" name="Google Shape;4288;p62"/>
          <p:cNvCxnSpPr>
            <a:endCxn id="4219" idx="2"/>
          </p:cNvCxnSpPr>
          <p:nvPr/>
        </p:nvCxnSpPr>
        <p:spPr>
          <a:xfrm rot="10800000" flipH="1">
            <a:off x="6476293" y="2004986"/>
            <a:ext cx="968700" cy="83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26B552C4-32CD-90F3-A51B-2A6EE3C18028}"/>
              </a:ext>
            </a:extLst>
          </p:cNvPr>
          <p:cNvSpPr txBox="1"/>
          <p:nvPr/>
        </p:nvSpPr>
        <p:spPr>
          <a:xfrm>
            <a:off x="3328236" y="1514978"/>
            <a:ext cx="115664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FFFF"/>
              </a:buClr>
              <a:buSzPts val="8000"/>
              <a:buFont typeface="Exo"/>
              <a:buNone/>
              <a:tabLst/>
              <a:defRPr/>
            </a:pPr>
            <a:r>
              <a:rPr kumimoji="0" lang="en" altLang="ja-JP" sz="6600" b="1" i="0" u="none" strike="noStrike" kern="0" cap="none" spc="0" normalizeH="0" baseline="0" noProof="0" dirty="0">
                <a:ln>
                  <a:noFill/>
                </a:ln>
                <a:solidFill>
                  <a:srgbClr val="8FFFFF"/>
                </a:solidFill>
                <a:effectLst/>
                <a:uLnTx/>
                <a:uFillTx/>
                <a:latin typeface="Exo"/>
                <a:sym typeface="Exo"/>
              </a:rPr>
              <a:t>01</a:t>
            </a: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F204FA8E-B341-E039-7EA4-0B482FD0B8C0}"/>
              </a:ext>
            </a:extLst>
          </p:cNvPr>
          <p:cNvSpPr txBox="1"/>
          <p:nvPr/>
        </p:nvSpPr>
        <p:spPr>
          <a:xfrm>
            <a:off x="5316439" y="2369009"/>
            <a:ext cx="126066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FFFF"/>
              </a:buClr>
              <a:buSzPts val="8000"/>
              <a:buFont typeface="Exo"/>
              <a:buNone/>
              <a:tabLst/>
              <a:defRPr/>
            </a:pPr>
            <a:r>
              <a:rPr kumimoji="0" lang="en" altLang="ja-JP" sz="6600" b="1" i="0" u="none" strike="noStrike" kern="0" cap="none" spc="0" normalizeH="0" baseline="0" noProof="0" dirty="0">
                <a:ln>
                  <a:noFill/>
                </a:ln>
                <a:solidFill>
                  <a:srgbClr val="8FFFFF"/>
                </a:solidFill>
                <a:effectLst/>
                <a:uLnTx/>
                <a:uFillTx/>
                <a:latin typeface="Exo"/>
                <a:sym typeface="Exo"/>
              </a:rPr>
              <a:t>02</a:t>
            </a: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AA8D37A6-7876-F94A-5DC8-7AF683B9F964}"/>
              </a:ext>
            </a:extLst>
          </p:cNvPr>
          <p:cNvSpPr txBox="1"/>
          <p:nvPr/>
        </p:nvSpPr>
        <p:spPr>
          <a:xfrm>
            <a:off x="7253517" y="1531513"/>
            <a:ext cx="131348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FFFF"/>
              </a:buClr>
              <a:buSzPts val="8000"/>
              <a:buFont typeface="Exo"/>
              <a:buNone/>
              <a:tabLst/>
              <a:defRPr/>
            </a:pPr>
            <a:r>
              <a:rPr kumimoji="0" lang="en" altLang="ja-JP" sz="6600" b="1" i="0" u="none" strike="noStrike" kern="0" cap="none" spc="0" normalizeH="0" baseline="0" noProof="0" dirty="0">
                <a:ln>
                  <a:noFill/>
                </a:ln>
                <a:solidFill>
                  <a:srgbClr val="8FFFFF"/>
                </a:solidFill>
                <a:effectLst/>
                <a:uLnTx/>
                <a:uFillTx/>
                <a:latin typeface="Exo"/>
                <a:sym typeface="Exo"/>
              </a:rPr>
              <a:t>03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EB1CB3F-6388-ABB0-C082-2E6E69CCA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8" y="1682262"/>
            <a:ext cx="3852413" cy="222532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699C7FE-3CC4-9338-7DE2-1DC2737B3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37" y="1684429"/>
            <a:ext cx="3959788" cy="210379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6C585D6-CC52-C2E0-012A-4A35290279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85" y="1682262"/>
            <a:ext cx="4112589" cy="219391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F6283FF-D52D-1EAE-1EC1-A163B12AAE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1785" y="4059187"/>
            <a:ext cx="2115114" cy="68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86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6" name="Google Shape;3516;p50"/>
          <p:cNvSpPr/>
          <p:nvPr/>
        </p:nvSpPr>
        <p:spPr>
          <a:xfrm>
            <a:off x="3701400" y="3393675"/>
            <a:ext cx="4729500" cy="43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7" name="Google Shape;3517;p50"/>
          <p:cNvSpPr txBox="1">
            <a:spLocks noGrp="1"/>
          </p:cNvSpPr>
          <p:nvPr>
            <p:ph type="title"/>
          </p:nvPr>
        </p:nvSpPr>
        <p:spPr>
          <a:xfrm>
            <a:off x="713100" y="2405675"/>
            <a:ext cx="758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 </a:t>
            </a:r>
            <a:r>
              <a:rPr lang="en" dirty="0">
                <a:solidFill>
                  <a:schemeClr val="accent2"/>
                </a:solidFill>
              </a:rPr>
              <a:t>Result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518" name="Google Shape;3518;p50"/>
          <p:cNvSpPr txBox="1">
            <a:spLocks noGrp="1"/>
          </p:cNvSpPr>
          <p:nvPr>
            <p:ph type="subTitle" idx="1"/>
          </p:nvPr>
        </p:nvSpPr>
        <p:spPr>
          <a:xfrm>
            <a:off x="3567000" y="3415875"/>
            <a:ext cx="4729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19" name="Google Shape;3519;p50"/>
          <p:cNvSpPr txBox="1">
            <a:spLocks noGrp="1"/>
          </p:cNvSpPr>
          <p:nvPr>
            <p:ph type="title" idx="2"/>
          </p:nvPr>
        </p:nvSpPr>
        <p:spPr>
          <a:xfrm>
            <a:off x="5961000" y="1484975"/>
            <a:ext cx="23355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3520" name="Google Shape;3520;p50"/>
          <p:cNvGrpSpPr/>
          <p:nvPr/>
        </p:nvGrpSpPr>
        <p:grpSpPr>
          <a:xfrm flipH="1">
            <a:off x="1974727" y="3700403"/>
            <a:ext cx="883262" cy="242091"/>
            <a:chOff x="2300350" y="2601250"/>
            <a:chExt cx="2275275" cy="623625"/>
          </a:xfrm>
        </p:grpSpPr>
        <p:sp>
          <p:nvSpPr>
            <p:cNvPr id="3521" name="Google Shape;3521;p50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50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50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50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50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50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7" name="Google Shape;3527;p50"/>
          <p:cNvGrpSpPr/>
          <p:nvPr/>
        </p:nvGrpSpPr>
        <p:grpSpPr>
          <a:xfrm rot="5400000">
            <a:off x="2372875" y="1324825"/>
            <a:ext cx="98902" cy="553090"/>
            <a:chOff x="4898850" y="4820550"/>
            <a:chExt cx="98902" cy="553090"/>
          </a:xfrm>
        </p:grpSpPr>
        <p:sp>
          <p:nvSpPr>
            <p:cNvPr id="3528" name="Google Shape;3528;p5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5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5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5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5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3" name="Google Shape;3533;p50"/>
          <p:cNvGrpSpPr/>
          <p:nvPr/>
        </p:nvGrpSpPr>
        <p:grpSpPr>
          <a:xfrm>
            <a:off x="4886167" y="996591"/>
            <a:ext cx="1105976" cy="133969"/>
            <a:chOff x="8183182" y="663852"/>
            <a:chExt cx="1475028" cy="178673"/>
          </a:xfrm>
        </p:grpSpPr>
        <p:grpSp>
          <p:nvGrpSpPr>
            <p:cNvPr id="3534" name="Google Shape;3534;p50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535" name="Google Shape;3535;p5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6" name="Google Shape;3536;p5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7" name="Google Shape;3537;p5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8" name="Google Shape;3538;p5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9" name="Google Shape;3539;p5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0" name="Google Shape;3540;p5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1" name="Google Shape;3541;p5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2" name="Google Shape;3542;p5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3" name="Google Shape;3543;p5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4" name="Google Shape;3544;p5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45" name="Google Shape;3545;p50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546" name="Google Shape;3546;p5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7" name="Google Shape;3547;p5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8" name="Google Shape;3548;p5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9" name="Google Shape;3549;p5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0" name="Google Shape;3550;p5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1" name="Google Shape;3551;p5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2" name="Google Shape;3552;p5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3" name="Google Shape;3553;p5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4" name="Google Shape;3554;p5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5" name="Google Shape;3555;p5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56" name="Google Shape;3556;p50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3557" name="Google Shape;3557;p5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5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5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5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5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5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5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5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5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5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5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5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5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5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1" name="Google Shape;3571;p50"/>
          <p:cNvGrpSpPr/>
          <p:nvPr/>
        </p:nvGrpSpPr>
        <p:grpSpPr>
          <a:xfrm rot="10800000">
            <a:off x="3913164" y="1623828"/>
            <a:ext cx="883262" cy="242091"/>
            <a:chOff x="2300350" y="2601250"/>
            <a:chExt cx="2275275" cy="623625"/>
          </a:xfrm>
        </p:grpSpPr>
        <p:sp>
          <p:nvSpPr>
            <p:cNvPr id="3572" name="Google Shape;3572;p50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50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50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50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50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50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9" name="Google Shape;3059;p42"/>
          <p:cNvSpPr/>
          <p:nvPr/>
        </p:nvSpPr>
        <p:spPr>
          <a:xfrm>
            <a:off x="5263442" y="3897933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0" name="Google Shape;3060;p42"/>
          <p:cNvSpPr/>
          <p:nvPr/>
        </p:nvSpPr>
        <p:spPr>
          <a:xfrm>
            <a:off x="1067958" y="1280943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1" name="Google Shape;3061;p42"/>
          <p:cNvSpPr txBox="1">
            <a:spLocks noGrp="1"/>
          </p:cNvSpPr>
          <p:nvPr>
            <p:ph type="title" idx="4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" dirty="0"/>
              <a:t>ample no.3 </a:t>
            </a:r>
            <a:r>
              <a:rPr lang="en" dirty="0">
                <a:solidFill>
                  <a:schemeClr val="accent2"/>
                </a:solidFill>
              </a:rPr>
              <a:t>VS.</a:t>
            </a:r>
            <a:r>
              <a:rPr lang="en" dirty="0"/>
              <a:t> Sample no.4</a:t>
            </a:r>
            <a:endParaRPr dirty="0"/>
          </a:p>
        </p:txBody>
      </p:sp>
      <p:sp>
        <p:nvSpPr>
          <p:cNvPr id="3062" name="Google Shape;3062;p42"/>
          <p:cNvSpPr txBox="1">
            <a:spLocks noGrp="1"/>
          </p:cNvSpPr>
          <p:nvPr>
            <p:ph type="title"/>
          </p:nvPr>
        </p:nvSpPr>
        <p:spPr>
          <a:xfrm>
            <a:off x="1305258" y="1343932"/>
            <a:ext cx="18858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No. 3</a:t>
            </a:r>
            <a:endParaRPr dirty="0"/>
          </a:p>
        </p:txBody>
      </p:sp>
      <p:sp>
        <p:nvSpPr>
          <p:cNvPr id="3064" name="Google Shape;3064;p42"/>
          <p:cNvSpPr txBox="1">
            <a:spLocks noGrp="1"/>
          </p:cNvSpPr>
          <p:nvPr>
            <p:ph type="title" idx="2"/>
          </p:nvPr>
        </p:nvSpPr>
        <p:spPr>
          <a:xfrm>
            <a:off x="5500742" y="3960922"/>
            <a:ext cx="18858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No. 4</a:t>
            </a:r>
            <a:endParaRPr dirty="0"/>
          </a:p>
        </p:txBody>
      </p:sp>
      <p:sp>
        <p:nvSpPr>
          <p:cNvPr id="3065" name="Google Shape;3065;p42"/>
          <p:cNvSpPr txBox="1">
            <a:spLocks noGrp="1"/>
          </p:cNvSpPr>
          <p:nvPr>
            <p:ph type="subTitle" idx="3"/>
          </p:nvPr>
        </p:nvSpPr>
        <p:spPr>
          <a:xfrm>
            <a:off x="4712775" y="4234822"/>
            <a:ext cx="3718125" cy="6310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0000"/>
                </a:solidFill>
              </a:rPr>
              <a:t>T-wave inversion</a:t>
            </a:r>
            <a:endParaRPr sz="2400" b="1" dirty="0">
              <a:solidFill>
                <a:srgbClr val="FF0000"/>
              </a:solidFill>
            </a:endParaRPr>
          </a:p>
        </p:txBody>
      </p:sp>
      <p:grpSp>
        <p:nvGrpSpPr>
          <p:cNvPr id="3068" name="Google Shape;3068;p42"/>
          <p:cNvGrpSpPr/>
          <p:nvPr/>
        </p:nvGrpSpPr>
        <p:grpSpPr>
          <a:xfrm>
            <a:off x="7812807" y="883512"/>
            <a:ext cx="1520982" cy="302065"/>
            <a:chOff x="5642557" y="-150670"/>
            <a:chExt cx="1520982" cy="302065"/>
          </a:xfrm>
        </p:grpSpPr>
        <p:sp>
          <p:nvSpPr>
            <p:cNvPr id="3069" name="Google Shape;3069;p4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4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4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4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4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7" name="Google Shape;3097;p42"/>
          <p:cNvGrpSpPr/>
          <p:nvPr/>
        </p:nvGrpSpPr>
        <p:grpSpPr>
          <a:xfrm rot="5400000">
            <a:off x="1851650" y="690750"/>
            <a:ext cx="98902" cy="553090"/>
            <a:chOff x="4898850" y="4820550"/>
            <a:chExt cx="98902" cy="553090"/>
          </a:xfrm>
        </p:grpSpPr>
        <p:sp>
          <p:nvSpPr>
            <p:cNvPr id="3098" name="Google Shape;3098;p4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855C0872-D15B-AAC8-D7E4-B9D4455AA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898" y="1280943"/>
            <a:ext cx="4272292" cy="245753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78D29EB-16FE-2667-BD11-206B4EEB3C9E}"/>
              </a:ext>
            </a:extLst>
          </p:cNvPr>
          <p:cNvSpPr/>
          <p:nvPr/>
        </p:nvSpPr>
        <p:spPr>
          <a:xfrm>
            <a:off x="5776332" y="2734050"/>
            <a:ext cx="788019" cy="923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1B066A4-1CB3-895A-CA54-76B435B0A37A}"/>
              </a:ext>
            </a:extLst>
          </p:cNvPr>
          <p:cNvSpPr/>
          <p:nvPr/>
        </p:nvSpPr>
        <p:spPr>
          <a:xfrm>
            <a:off x="7737427" y="2734050"/>
            <a:ext cx="788019" cy="923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1EB15D3-0B4F-D49A-559D-FEF1BA1F5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927" y="2365074"/>
            <a:ext cx="4247384" cy="2442054"/>
          </a:xfrm>
          <a:prstGeom prst="rect">
            <a:avLst/>
          </a:prstGeom>
        </p:spPr>
      </p:pic>
      <p:sp>
        <p:nvSpPr>
          <p:cNvPr id="54" name="Google Shape;3065;p42">
            <a:extLst>
              <a:ext uri="{FF2B5EF4-FFF2-40B4-BE49-F238E27FC236}">
                <a16:creationId xmlns:a16="http://schemas.microsoft.com/office/drawing/2014/main" id="{8EB23209-E7DD-4541-92A3-B4AD3599B3DE}"/>
              </a:ext>
            </a:extLst>
          </p:cNvPr>
          <p:cNvSpPr txBox="1">
            <a:spLocks/>
          </p:cNvSpPr>
          <p:nvPr/>
        </p:nvSpPr>
        <p:spPr>
          <a:xfrm>
            <a:off x="389095" y="1734005"/>
            <a:ext cx="3718125" cy="631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/>
            <a:r>
              <a:rPr lang="en-US" sz="2400" b="1" dirty="0">
                <a:solidFill>
                  <a:schemeClr val="bg1"/>
                </a:solidFill>
              </a:rPr>
              <a:t>Normal ST segment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5" name="Google Shape;4415;p66"/>
          <p:cNvSpPr/>
          <p:nvPr/>
        </p:nvSpPr>
        <p:spPr>
          <a:xfrm>
            <a:off x="5779575" y="1540805"/>
            <a:ext cx="2563235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7" name="Google Shape;4417;p66"/>
          <p:cNvSpPr/>
          <p:nvPr/>
        </p:nvSpPr>
        <p:spPr>
          <a:xfrm>
            <a:off x="3022334" y="1546317"/>
            <a:ext cx="22335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8" name="Google Shape;4418;p6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Signal to Noise</a:t>
            </a:r>
            <a:r>
              <a:rPr lang="en" dirty="0"/>
              <a:t> Ratio</a:t>
            </a:r>
            <a:endParaRPr dirty="0"/>
          </a:p>
        </p:txBody>
      </p:sp>
      <p:sp>
        <p:nvSpPr>
          <p:cNvPr id="4420" name="Google Shape;4420;p66"/>
          <p:cNvSpPr txBox="1">
            <a:spLocks noGrp="1"/>
          </p:cNvSpPr>
          <p:nvPr>
            <p:ph type="title" idx="2"/>
          </p:nvPr>
        </p:nvSpPr>
        <p:spPr>
          <a:xfrm>
            <a:off x="3118784" y="1609167"/>
            <a:ext cx="20406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</a:t>
            </a:r>
            <a:r>
              <a:rPr lang="en" dirty="0"/>
              <a:t>oise EKG SNR</a:t>
            </a:r>
            <a:endParaRPr dirty="0"/>
          </a:p>
        </p:txBody>
      </p:sp>
      <p:sp>
        <p:nvSpPr>
          <p:cNvPr id="4421" name="Google Shape;4421;p66"/>
          <p:cNvSpPr txBox="1">
            <a:spLocks noGrp="1"/>
          </p:cNvSpPr>
          <p:nvPr>
            <p:ph type="title" idx="3"/>
          </p:nvPr>
        </p:nvSpPr>
        <p:spPr>
          <a:xfrm>
            <a:off x="603161" y="2076084"/>
            <a:ext cx="22335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</a:rPr>
              <a:t>S</a:t>
            </a:r>
            <a:r>
              <a:rPr lang="en" sz="2000" dirty="0">
                <a:solidFill>
                  <a:schemeClr val="bg1"/>
                </a:solidFill>
              </a:rPr>
              <a:t>ample No.3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4422" name="Google Shape;4422;p66"/>
          <p:cNvSpPr txBox="1">
            <a:spLocks noGrp="1"/>
          </p:cNvSpPr>
          <p:nvPr>
            <p:ph type="title" idx="4"/>
          </p:nvPr>
        </p:nvSpPr>
        <p:spPr>
          <a:xfrm>
            <a:off x="5876026" y="1603655"/>
            <a:ext cx="2327448" cy="2797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Filtered Signal SNR</a:t>
            </a:r>
            <a:endParaRPr dirty="0"/>
          </a:p>
        </p:txBody>
      </p:sp>
      <p:sp>
        <p:nvSpPr>
          <p:cNvPr id="4424" name="Google Shape;4424;p66"/>
          <p:cNvSpPr txBox="1">
            <a:spLocks noGrp="1"/>
          </p:cNvSpPr>
          <p:nvPr>
            <p:ph type="title" idx="6"/>
          </p:nvPr>
        </p:nvSpPr>
        <p:spPr>
          <a:xfrm>
            <a:off x="6039744" y="3021164"/>
            <a:ext cx="2000012" cy="8721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33.01</a:t>
            </a:r>
            <a:endParaRPr sz="2800" dirty="0"/>
          </a:p>
        </p:txBody>
      </p:sp>
      <p:grpSp>
        <p:nvGrpSpPr>
          <p:cNvPr id="4428" name="Google Shape;4428;p66"/>
          <p:cNvGrpSpPr/>
          <p:nvPr/>
        </p:nvGrpSpPr>
        <p:grpSpPr>
          <a:xfrm>
            <a:off x="6013064" y="4228553"/>
            <a:ext cx="883262" cy="242091"/>
            <a:chOff x="2300350" y="2601250"/>
            <a:chExt cx="2275275" cy="623625"/>
          </a:xfrm>
        </p:grpSpPr>
        <p:sp>
          <p:nvSpPr>
            <p:cNvPr id="4429" name="Google Shape;4429;p6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6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6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6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6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6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5" name="Google Shape;4435;p66"/>
          <p:cNvGrpSpPr/>
          <p:nvPr/>
        </p:nvGrpSpPr>
        <p:grpSpPr>
          <a:xfrm>
            <a:off x="2012808" y="4909402"/>
            <a:ext cx="1105976" cy="133969"/>
            <a:chOff x="8183182" y="663852"/>
            <a:chExt cx="1475028" cy="178673"/>
          </a:xfrm>
        </p:grpSpPr>
        <p:grpSp>
          <p:nvGrpSpPr>
            <p:cNvPr id="4436" name="Google Shape;4436;p6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437" name="Google Shape;4437;p6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8" name="Google Shape;4438;p6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9" name="Google Shape;4439;p6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0" name="Google Shape;4440;p6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1" name="Google Shape;4441;p6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2" name="Google Shape;4442;p6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3" name="Google Shape;4443;p6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4" name="Google Shape;4444;p6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5" name="Google Shape;4445;p6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6" name="Google Shape;4446;p6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47" name="Google Shape;4447;p6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448" name="Google Shape;4448;p6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9" name="Google Shape;4449;p6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0" name="Google Shape;4450;p6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1" name="Google Shape;4451;p6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2" name="Google Shape;4452;p6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3" name="Google Shape;4453;p6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4" name="Google Shape;4454;p6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5" name="Google Shape;4455;p6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6" name="Google Shape;4456;p6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7" name="Google Shape;4457;p6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58" name="Google Shape;4458;p66"/>
          <p:cNvGrpSpPr/>
          <p:nvPr/>
        </p:nvGrpSpPr>
        <p:grpSpPr>
          <a:xfrm rot="5400000">
            <a:off x="3682250" y="1265812"/>
            <a:ext cx="98902" cy="553090"/>
            <a:chOff x="4898850" y="4820550"/>
            <a:chExt cx="98902" cy="553090"/>
          </a:xfrm>
        </p:grpSpPr>
        <p:sp>
          <p:nvSpPr>
            <p:cNvPr id="4459" name="Google Shape;4459;p6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6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6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6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6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4421;p66">
            <a:extLst>
              <a:ext uri="{FF2B5EF4-FFF2-40B4-BE49-F238E27FC236}">
                <a16:creationId xmlns:a16="http://schemas.microsoft.com/office/drawing/2014/main" id="{29A10378-12D4-109D-B9C0-1BBCD1E0B2E3}"/>
              </a:ext>
            </a:extLst>
          </p:cNvPr>
          <p:cNvSpPr txBox="1">
            <a:spLocks/>
          </p:cNvSpPr>
          <p:nvPr/>
        </p:nvSpPr>
        <p:spPr>
          <a:xfrm>
            <a:off x="599292" y="3021165"/>
            <a:ext cx="2233500" cy="7887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5500" b="1" i="0" u="none" strike="noStrike" cap="none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Sample No.4</a:t>
            </a:r>
          </a:p>
        </p:txBody>
      </p:sp>
      <p:sp>
        <p:nvSpPr>
          <p:cNvPr id="54" name="Google Shape;4424;p66">
            <a:extLst>
              <a:ext uri="{FF2B5EF4-FFF2-40B4-BE49-F238E27FC236}">
                <a16:creationId xmlns:a16="http://schemas.microsoft.com/office/drawing/2014/main" id="{1BDC6928-DDAA-39A9-2F5F-22B41830997E}"/>
              </a:ext>
            </a:extLst>
          </p:cNvPr>
          <p:cNvSpPr txBox="1">
            <a:spLocks/>
          </p:cNvSpPr>
          <p:nvPr/>
        </p:nvSpPr>
        <p:spPr>
          <a:xfrm>
            <a:off x="3158377" y="3021163"/>
            <a:ext cx="2000012" cy="872181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5500" b="1" i="0" u="none" strike="noStrike" cap="none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" sz="2800" dirty="0"/>
              <a:t>11.66</a:t>
            </a:r>
          </a:p>
        </p:txBody>
      </p:sp>
      <p:sp>
        <p:nvSpPr>
          <p:cNvPr id="55" name="Google Shape;4424;p66">
            <a:extLst>
              <a:ext uri="{FF2B5EF4-FFF2-40B4-BE49-F238E27FC236}">
                <a16:creationId xmlns:a16="http://schemas.microsoft.com/office/drawing/2014/main" id="{60D75913-4BAF-EBC6-A14A-BE0CD07E8479}"/>
              </a:ext>
            </a:extLst>
          </p:cNvPr>
          <p:cNvSpPr txBox="1">
            <a:spLocks/>
          </p:cNvSpPr>
          <p:nvPr/>
        </p:nvSpPr>
        <p:spPr>
          <a:xfrm>
            <a:off x="3158377" y="2012563"/>
            <a:ext cx="2000012" cy="872181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5500" b="1" i="0" u="none" strike="noStrike" cap="none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" sz="2800" dirty="0"/>
              <a:t>8.06</a:t>
            </a:r>
          </a:p>
        </p:txBody>
      </p:sp>
      <p:sp>
        <p:nvSpPr>
          <p:cNvPr id="56" name="Google Shape;4424;p66">
            <a:extLst>
              <a:ext uri="{FF2B5EF4-FFF2-40B4-BE49-F238E27FC236}">
                <a16:creationId xmlns:a16="http://schemas.microsoft.com/office/drawing/2014/main" id="{E9E33524-96A6-AAEF-B259-3E58C320D17E}"/>
              </a:ext>
            </a:extLst>
          </p:cNvPr>
          <p:cNvSpPr txBox="1">
            <a:spLocks/>
          </p:cNvSpPr>
          <p:nvPr/>
        </p:nvSpPr>
        <p:spPr>
          <a:xfrm>
            <a:off x="6061186" y="2013423"/>
            <a:ext cx="2000012" cy="872181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5500" b="1" i="0" u="none" strike="noStrike" cap="none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" sz="2800" dirty="0"/>
              <a:t>31.79</a:t>
            </a:r>
          </a:p>
        </p:txBody>
      </p:sp>
    </p:spTree>
    <p:extLst>
      <p:ext uri="{BB962C8B-B14F-4D97-AF65-F5344CB8AC3E}">
        <p14:creationId xmlns:p14="http://schemas.microsoft.com/office/powerpoint/2010/main" val="2997179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" name="Google Shape;3922;p57"/>
          <p:cNvSpPr/>
          <p:nvPr/>
        </p:nvSpPr>
        <p:spPr>
          <a:xfrm>
            <a:off x="1453350" y="3393677"/>
            <a:ext cx="6237300" cy="43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3" name="Google Shape;3923;p57"/>
          <p:cNvSpPr txBox="1">
            <a:spLocks noGrp="1"/>
          </p:cNvSpPr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Discussion</a:t>
            </a:r>
            <a:endParaRPr dirty="0"/>
          </a:p>
        </p:txBody>
      </p:sp>
      <p:sp>
        <p:nvSpPr>
          <p:cNvPr id="3924" name="Google Shape;3924;p57"/>
          <p:cNvSpPr txBox="1">
            <a:spLocks noGrp="1"/>
          </p:cNvSpPr>
          <p:nvPr>
            <p:ph type="subTitle" idx="1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25" name="Google Shape;3925;p57"/>
          <p:cNvSpPr txBox="1">
            <a:spLocks noGrp="1"/>
          </p:cNvSpPr>
          <p:nvPr>
            <p:ph type="title" idx="2"/>
          </p:nvPr>
        </p:nvSpPr>
        <p:spPr>
          <a:xfrm>
            <a:off x="3132450" y="1484973"/>
            <a:ext cx="28791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3926" name="Google Shape;3926;p57"/>
          <p:cNvGrpSpPr/>
          <p:nvPr/>
        </p:nvGrpSpPr>
        <p:grpSpPr>
          <a:xfrm rot="5400000" flipH="1">
            <a:off x="5489296" y="55862"/>
            <a:ext cx="1823016" cy="296643"/>
            <a:chOff x="7857346" y="3902355"/>
            <a:chExt cx="1823016" cy="296643"/>
          </a:xfrm>
        </p:grpSpPr>
        <p:sp>
          <p:nvSpPr>
            <p:cNvPr id="3927" name="Google Shape;3927;p57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57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57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57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57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57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3" name="Google Shape;3933;p57"/>
          <p:cNvGrpSpPr/>
          <p:nvPr/>
        </p:nvGrpSpPr>
        <p:grpSpPr>
          <a:xfrm>
            <a:off x="1827567" y="1274816"/>
            <a:ext cx="1105976" cy="133969"/>
            <a:chOff x="8183182" y="663852"/>
            <a:chExt cx="1475028" cy="178673"/>
          </a:xfrm>
        </p:grpSpPr>
        <p:grpSp>
          <p:nvGrpSpPr>
            <p:cNvPr id="3934" name="Google Shape;3934;p5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935" name="Google Shape;3935;p5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6" name="Google Shape;3936;p5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7" name="Google Shape;3937;p5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8" name="Google Shape;3938;p5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9" name="Google Shape;3939;p5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0" name="Google Shape;3940;p5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1" name="Google Shape;3941;p5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2" name="Google Shape;3942;p5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3" name="Google Shape;3943;p5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4" name="Google Shape;3944;p5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45" name="Google Shape;3945;p5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946" name="Google Shape;3946;p5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7" name="Google Shape;3947;p5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8" name="Google Shape;3948;p5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9" name="Google Shape;3949;p5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0" name="Google Shape;3950;p5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1" name="Google Shape;3951;p5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2" name="Google Shape;3952;p5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3" name="Google Shape;3953;p5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4" name="Google Shape;3954;p5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5" name="Google Shape;3955;p5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56" name="Google Shape;3956;p57"/>
          <p:cNvGrpSpPr/>
          <p:nvPr/>
        </p:nvGrpSpPr>
        <p:grpSpPr>
          <a:xfrm rot="5400000">
            <a:off x="2554975" y="4127250"/>
            <a:ext cx="98902" cy="553090"/>
            <a:chOff x="4898850" y="4820550"/>
            <a:chExt cx="98902" cy="553090"/>
          </a:xfrm>
        </p:grpSpPr>
        <p:sp>
          <p:nvSpPr>
            <p:cNvPr id="3957" name="Google Shape;3957;p5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5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5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5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5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2" name="Google Shape;3962;p57"/>
          <p:cNvGrpSpPr/>
          <p:nvPr/>
        </p:nvGrpSpPr>
        <p:grpSpPr>
          <a:xfrm rot="5400000">
            <a:off x="4027600" y="367000"/>
            <a:ext cx="98902" cy="553090"/>
            <a:chOff x="4898850" y="4820550"/>
            <a:chExt cx="98902" cy="553090"/>
          </a:xfrm>
        </p:grpSpPr>
        <p:sp>
          <p:nvSpPr>
            <p:cNvPr id="3963" name="Google Shape;3963;p5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5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5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5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5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p40"/>
          <p:cNvSpPr/>
          <p:nvPr/>
        </p:nvSpPr>
        <p:spPr>
          <a:xfrm>
            <a:off x="905691" y="3306263"/>
            <a:ext cx="690349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5" name="Google Shape;2985;p40"/>
          <p:cNvSpPr/>
          <p:nvPr/>
        </p:nvSpPr>
        <p:spPr>
          <a:xfrm>
            <a:off x="905690" y="1301137"/>
            <a:ext cx="6903491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6" name="Google Shape;2986;p40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" dirty="0"/>
              <a:t>ros &amp; Cons of </a:t>
            </a:r>
            <a:r>
              <a:rPr lang="en" dirty="0">
                <a:solidFill>
                  <a:schemeClr val="accent2"/>
                </a:solidFill>
              </a:rPr>
              <a:t>Finite Impulse Response</a:t>
            </a:r>
            <a:endParaRPr dirty="0"/>
          </a:p>
        </p:txBody>
      </p:sp>
      <p:sp>
        <p:nvSpPr>
          <p:cNvPr id="2987" name="Google Shape;2987;p40"/>
          <p:cNvSpPr txBox="1">
            <a:spLocks noGrp="1"/>
          </p:cNvSpPr>
          <p:nvPr>
            <p:ph type="title" idx="2"/>
          </p:nvPr>
        </p:nvSpPr>
        <p:spPr>
          <a:xfrm>
            <a:off x="774891" y="1364137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Advantages</a:t>
            </a:r>
            <a:endParaRPr dirty="0"/>
          </a:p>
        </p:txBody>
      </p:sp>
      <p:sp>
        <p:nvSpPr>
          <p:cNvPr id="2988" name="Google Shape;2988;p40"/>
          <p:cNvSpPr txBox="1">
            <a:spLocks noGrp="1"/>
          </p:cNvSpPr>
          <p:nvPr>
            <p:ph type="subTitle" idx="1"/>
          </p:nvPr>
        </p:nvSpPr>
        <p:spPr>
          <a:xfrm>
            <a:off x="905691" y="1798130"/>
            <a:ext cx="7525209" cy="13190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Simple &amp; S</a:t>
            </a:r>
            <a:r>
              <a:rPr lang="en" dirty="0"/>
              <a:t>table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" dirty="0"/>
              <a:t>aving linear phase response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Good performance</a:t>
            </a: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" dirty="0"/>
              <a:t>on-causal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89" name="Google Shape;2989;p40"/>
          <p:cNvSpPr txBox="1">
            <a:spLocks noGrp="1"/>
          </p:cNvSpPr>
          <p:nvPr>
            <p:ph type="title" idx="3"/>
          </p:nvPr>
        </p:nvSpPr>
        <p:spPr>
          <a:xfrm>
            <a:off x="774891" y="3369263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Disadvantages</a:t>
            </a:r>
            <a:endParaRPr dirty="0"/>
          </a:p>
        </p:txBody>
      </p:sp>
      <p:sp>
        <p:nvSpPr>
          <p:cNvPr id="2990" name="Google Shape;2990;p40"/>
          <p:cNvSpPr txBox="1">
            <a:spLocks noGrp="1"/>
          </p:cNvSpPr>
          <p:nvPr>
            <p:ph type="subTitle" idx="4"/>
          </p:nvPr>
        </p:nvSpPr>
        <p:spPr>
          <a:xfrm>
            <a:off x="905691" y="3796702"/>
            <a:ext cx="7159784" cy="927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Requires large storage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Harder to implement than IIR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Requires complex computational techniques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002" name="Google Shape;3002;p40"/>
          <p:cNvGrpSpPr/>
          <p:nvPr/>
        </p:nvGrpSpPr>
        <p:grpSpPr>
          <a:xfrm>
            <a:off x="7809182" y="1730029"/>
            <a:ext cx="2250993" cy="228146"/>
            <a:chOff x="7809182" y="1151604"/>
            <a:chExt cx="2250993" cy="228146"/>
          </a:xfrm>
        </p:grpSpPr>
        <p:sp>
          <p:nvSpPr>
            <p:cNvPr id="3003" name="Google Shape;3003;p40"/>
            <p:cNvSpPr/>
            <p:nvPr/>
          </p:nvSpPr>
          <p:spPr>
            <a:xfrm rot="10800000">
              <a:off x="7809182" y="1151604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40"/>
            <p:cNvSpPr/>
            <p:nvPr/>
          </p:nvSpPr>
          <p:spPr>
            <a:xfrm rot="10800000">
              <a:off x="8065475" y="1311650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00274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p40"/>
          <p:cNvSpPr/>
          <p:nvPr/>
        </p:nvSpPr>
        <p:spPr>
          <a:xfrm>
            <a:off x="974614" y="2732509"/>
            <a:ext cx="6834567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5" name="Google Shape;2985;p40"/>
          <p:cNvSpPr/>
          <p:nvPr/>
        </p:nvSpPr>
        <p:spPr>
          <a:xfrm>
            <a:off x="1105413" y="1235676"/>
            <a:ext cx="6703767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6" name="Google Shape;2986;p40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" dirty="0"/>
              <a:t>ros &amp; Cons of </a:t>
            </a:r>
            <a:r>
              <a:rPr lang="en" dirty="0">
                <a:solidFill>
                  <a:schemeClr val="accent2"/>
                </a:solidFill>
              </a:rPr>
              <a:t>Fast Fourier Transform</a:t>
            </a:r>
            <a:endParaRPr dirty="0"/>
          </a:p>
        </p:txBody>
      </p:sp>
      <p:sp>
        <p:nvSpPr>
          <p:cNvPr id="2987" name="Google Shape;2987;p40"/>
          <p:cNvSpPr txBox="1">
            <a:spLocks noGrp="1"/>
          </p:cNvSpPr>
          <p:nvPr>
            <p:ph type="title" idx="2"/>
          </p:nvPr>
        </p:nvSpPr>
        <p:spPr>
          <a:xfrm>
            <a:off x="974614" y="1298676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Advantages</a:t>
            </a:r>
            <a:endParaRPr dirty="0"/>
          </a:p>
        </p:txBody>
      </p:sp>
      <p:sp>
        <p:nvSpPr>
          <p:cNvPr id="2988" name="Google Shape;2988;p40"/>
          <p:cNvSpPr txBox="1">
            <a:spLocks noGrp="1"/>
          </p:cNvSpPr>
          <p:nvPr>
            <p:ph type="subTitle" idx="1"/>
          </p:nvPr>
        </p:nvSpPr>
        <p:spPr>
          <a:xfrm>
            <a:off x="905691" y="1890075"/>
            <a:ext cx="7525209" cy="1227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Fast, more efficient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low computing complexity, which means it makes the calculation easier.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89" name="Google Shape;2989;p40"/>
          <p:cNvSpPr txBox="1">
            <a:spLocks noGrp="1"/>
          </p:cNvSpPr>
          <p:nvPr>
            <p:ph type="title" idx="3"/>
          </p:nvPr>
        </p:nvSpPr>
        <p:spPr>
          <a:xfrm>
            <a:off x="843815" y="2795509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Disadvantages</a:t>
            </a:r>
            <a:endParaRPr dirty="0"/>
          </a:p>
        </p:txBody>
      </p:sp>
      <p:sp>
        <p:nvSpPr>
          <p:cNvPr id="2990" name="Google Shape;2990;p40"/>
          <p:cNvSpPr txBox="1">
            <a:spLocks noGrp="1"/>
          </p:cNvSpPr>
          <p:nvPr>
            <p:ph type="subTitle" idx="4"/>
          </p:nvPr>
        </p:nvSpPr>
        <p:spPr>
          <a:xfrm>
            <a:off x="905691" y="3209170"/>
            <a:ext cx="7159784" cy="1394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dirty="0"/>
              <a:t>Frequency limitation: 0~0.5*sample rate(Nyquist point)</a:t>
            </a: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" dirty="0"/>
              <a:t>eed to apply a window weighting function to compensate for spectral leakage</a:t>
            </a:r>
            <a:endParaRPr dirty="0"/>
          </a:p>
        </p:txBody>
      </p:sp>
      <p:grpSp>
        <p:nvGrpSpPr>
          <p:cNvPr id="3002" name="Google Shape;3002;p40"/>
          <p:cNvGrpSpPr/>
          <p:nvPr/>
        </p:nvGrpSpPr>
        <p:grpSpPr>
          <a:xfrm>
            <a:off x="7809182" y="1730029"/>
            <a:ext cx="2250993" cy="228146"/>
            <a:chOff x="7809182" y="1151604"/>
            <a:chExt cx="2250993" cy="228146"/>
          </a:xfrm>
        </p:grpSpPr>
        <p:sp>
          <p:nvSpPr>
            <p:cNvPr id="3003" name="Google Shape;3003;p40"/>
            <p:cNvSpPr/>
            <p:nvPr/>
          </p:nvSpPr>
          <p:spPr>
            <a:xfrm rot="10800000">
              <a:off x="7809182" y="1151604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40"/>
            <p:cNvSpPr/>
            <p:nvPr/>
          </p:nvSpPr>
          <p:spPr>
            <a:xfrm rot="10800000">
              <a:off x="8065475" y="1311650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5" name="Google Shape;3005;p40"/>
          <p:cNvSpPr/>
          <p:nvPr/>
        </p:nvSpPr>
        <p:spPr>
          <a:xfrm rot="10800000" flipH="1">
            <a:off x="-864812" y="425928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3029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1" name="Google Shape;4891;p7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REFERENCE</a:t>
            </a:r>
            <a:endParaRPr dirty="0"/>
          </a:p>
        </p:txBody>
      </p:sp>
      <p:sp>
        <p:nvSpPr>
          <p:cNvPr id="4892" name="Google Shape;4892;p71"/>
          <p:cNvSpPr txBox="1">
            <a:spLocks noGrp="1"/>
          </p:cNvSpPr>
          <p:nvPr>
            <p:ph type="subTitle" idx="1"/>
          </p:nvPr>
        </p:nvSpPr>
        <p:spPr>
          <a:xfrm>
            <a:off x="713099" y="1461275"/>
            <a:ext cx="7351037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latin typeface="Exo"/>
                <a:ea typeface="Exo"/>
                <a:cs typeface="Exo"/>
                <a:sym typeface="Exo"/>
                <a:hlinkClick r:id="rId3"/>
              </a:rPr>
              <a:t>https://zh.m.wikipedia.org/zh-tw/T%E6%B3%A2</a:t>
            </a:r>
            <a:endParaRPr lang="en-US" sz="1800" b="1" dirty="0">
              <a:latin typeface="Exo"/>
              <a:ea typeface="Exo"/>
              <a:cs typeface="Exo"/>
              <a:sym typeface="Ex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latin typeface="Exo"/>
                <a:ea typeface="Exo"/>
                <a:cs typeface="Exo"/>
                <a:sym typeface="Exo"/>
                <a:hlinkClick r:id="rId4"/>
              </a:rPr>
              <a:t>https://www.edn.com/know-the-limitations-of-your-scopes-fft-capabilities/</a:t>
            </a:r>
            <a:endParaRPr lang="en-US" sz="1800" b="1" dirty="0">
              <a:latin typeface="Exo"/>
              <a:ea typeface="Exo"/>
              <a:cs typeface="Exo"/>
              <a:sym typeface="Ex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latin typeface="Exo"/>
                <a:ea typeface="Exo"/>
                <a:cs typeface="Exo"/>
                <a:sym typeface="Exo"/>
                <a:hlinkClick r:id="rId5"/>
              </a:rPr>
              <a:t>https://www.dataq.com/data-acquisition/general-education-tutorials/fft-fast-fourier-transform-waveform-analysis.html</a:t>
            </a:r>
            <a:endParaRPr lang="en-US" sz="1800" b="1" dirty="0">
              <a:latin typeface="Exo"/>
              <a:ea typeface="Exo"/>
              <a:cs typeface="Exo"/>
              <a:sym typeface="Ex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b="1" dirty="0">
              <a:latin typeface="Exo"/>
              <a:ea typeface="Exo"/>
              <a:cs typeface="Exo"/>
              <a:sym typeface="Ex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b="1" dirty="0"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4894" name="Google Shape;4894;p71"/>
          <p:cNvGrpSpPr/>
          <p:nvPr/>
        </p:nvGrpSpPr>
        <p:grpSpPr>
          <a:xfrm>
            <a:off x="5035012" y="4301294"/>
            <a:ext cx="1105976" cy="133969"/>
            <a:chOff x="8183182" y="663852"/>
            <a:chExt cx="1475028" cy="178673"/>
          </a:xfrm>
        </p:grpSpPr>
        <p:grpSp>
          <p:nvGrpSpPr>
            <p:cNvPr id="4895" name="Google Shape;4895;p7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896" name="Google Shape;4896;p7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7" name="Google Shape;4897;p7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8" name="Google Shape;4898;p7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9" name="Google Shape;4899;p7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0" name="Google Shape;4900;p7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1" name="Google Shape;4901;p7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2" name="Google Shape;4902;p7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3" name="Google Shape;4903;p7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4" name="Google Shape;4904;p7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5" name="Google Shape;4905;p7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06" name="Google Shape;4906;p7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907" name="Google Shape;4907;p7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8" name="Google Shape;4908;p7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9" name="Google Shape;4909;p7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0" name="Google Shape;4910;p7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1" name="Google Shape;4911;p7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2" name="Google Shape;4912;p7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3" name="Google Shape;4913;p7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4" name="Google Shape;4914;p7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5" name="Google Shape;4915;p7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6" name="Google Shape;4916;p7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17" name="Google Shape;4917;p71"/>
          <p:cNvGrpSpPr/>
          <p:nvPr/>
        </p:nvGrpSpPr>
        <p:grpSpPr>
          <a:xfrm flipH="1">
            <a:off x="2672740" y="4245808"/>
            <a:ext cx="883262" cy="242091"/>
            <a:chOff x="2300350" y="2601250"/>
            <a:chExt cx="2275275" cy="623625"/>
          </a:xfrm>
        </p:grpSpPr>
        <p:sp>
          <p:nvSpPr>
            <p:cNvPr id="4918" name="Google Shape;4918;p7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7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7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7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7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7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4" name="Google Shape;4924;p71"/>
          <p:cNvGrpSpPr/>
          <p:nvPr/>
        </p:nvGrpSpPr>
        <p:grpSpPr>
          <a:xfrm rot="5400000">
            <a:off x="6714110" y="4486540"/>
            <a:ext cx="98902" cy="553090"/>
            <a:chOff x="4898850" y="4820550"/>
            <a:chExt cx="98902" cy="553090"/>
          </a:xfrm>
        </p:grpSpPr>
        <p:sp>
          <p:nvSpPr>
            <p:cNvPr id="4925" name="Google Shape;4925;p7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7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7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7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7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30" name="Google Shape;4930;p71"/>
          <p:cNvGrpSpPr/>
          <p:nvPr/>
        </p:nvGrpSpPr>
        <p:grpSpPr>
          <a:xfrm>
            <a:off x="8280316" y="926055"/>
            <a:ext cx="1105976" cy="133969"/>
            <a:chOff x="8183182" y="663852"/>
            <a:chExt cx="1475028" cy="178673"/>
          </a:xfrm>
        </p:grpSpPr>
        <p:grpSp>
          <p:nvGrpSpPr>
            <p:cNvPr id="4931" name="Google Shape;4931;p7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932" name="Google Shape;4932;p7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3" name="Google Shape;4933;p7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4" name="Google Shape;4934;p7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5" name="Google Shape;4935;p7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6" name="Google Shape;4936;p7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7" name="Google Shape;4937;p7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8" name="Google Shape;4938;p7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9" name="Google Shape;4939;p7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0" name="Google Shape;4940;p7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1" name="Google Shape;4941;p7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42" name="Google Shape;4942;p7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943" name="Google Shape;4943;p7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4" name="Google Shape;4944;p7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5" name="Google Shape;4945;p7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6" name="Google Shape;4946;p7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7" name="Google Shape;4947;p7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8" name="Google Shape;4948;p7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9" name="Google Shape;4949;p7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0" name="Google Shape;4950;p7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1" name="Google Shape;4951;p7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2" name="Google Shape;4952;p7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53" name="Google Shape;4953;p71"/>
          <p:cNvGrpSpPr/>
          <p:nvPr/>
        </p:nvGrpSpPr>
        <p:grpSpPr>
          <a:xfrm rot="5400000" flipH="1">
            <a:off x="7989265" y="2892346"/>
            <a:ext cx="883262" cy="242091"/>
            <a:chOff x="2300350" y="2601250"/>
            <a:chExt cx="2275275" cy="623625"/>
          </a:xfrm>
        </p:grpSpPr>
        <p:sp>
          <p:nvSpPr>
            <p:cNvPr id="4954" name="Google Shape;4954;p7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7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7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7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7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7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9" name="Google Shape;2739;p35"/>
          <p:cNvSpPr/>
          <p:nvPr/>
        </p:nvSpPr>
        <p:spPr>
          <a:xfrm>
            <a:off x="4861335" y="3647848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0" name="Google Shape;2740;p35"/>
          <p:cNvSpPr/>
          <p:nvPr/>
        </p:nvSpPr>
        <p:spPr>
          <a:xfrm>
            <a:off x="4781985" y="2045703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1" name="Google Shape;2741;p35"/>
          <p:cNvSpPr/>
          <p:nvPr/>
        </p:nvSpPr>
        <p:spPr>
          <a:xfrm>
            <a:off x="2119185" y="3647822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2" name="Google Shape;2742;p35"/>
          <p:cNvSpPr/>
          <p:nvPr/>
        </p:nvSpPr>
        <p:spPr>
          <a:xfrm>
            <a:off x="2103285" y="2045703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3" name="Google Shape;2743;p3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TABLE OF </a:t>
            </a:r>
            <a:r>
              <a:rPr lang="en" sz="3200">
                <a:solidFill>
                  <a:schemeClr val="accent2"/>
                </a:solidFill>
              </a:rPr>
              <a:t>CONTENTS</a:t>
            </a:r>
            <a:endParaRPr sz="3200">
              <a:solidFill>
                <a:schemeClr val="accent2"/>
              </a:solidFill>
            </a:endParaRPr>
          </a:p>
        </p:txBody>
      </p:sp>
      <p:sp>
        <p:nvSpPr>
          <p:cNvPr id="2744" name="Google Shape;2744;p35"/>
          <p:cNvSpPr txBox="1">
            <a:spLocks noGrp="1"/>
          </p:cNvSpPr>
          <p:nvPr>
            <p:ph type="title" idx="2"/>
          </p:nvPr>
        </p:nvSpPr>
        <p:spPr>
          <a:xfrm>
            <a:off x="2166735" y="2108551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Background</a:t>
            </a:r>
            <a:endParaRPr dirty="0"/>
          </a:p>
        </p:txBody>
      </p:sp>
      <p:sp>
        <p:nvSpPr>
          <p:cNvPr id="2745" name="Google Shape;2745;p35"/>
          <p:cNvSpPr txBox="1">
            <a:spLocks noGrp="1"/>
          </p:cNvSpPr>
          <p:nvPr>
            <p:ph type="subTitle" idx="1"/>
          </p:nvPr>
        </p:nvSpPr>
        <p:spPr>
          <a:xfrm>
            <a:off x="2166735" y="2517150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46" name="Google Shape;2746;p35"/>
          <p:cNvSpPr txBox="1">
            <a:spLocks noGrp="1"/>
          </p:cNvSpPr>
          <p:nvPr>
            <p:ph type="title" idx="3"/>
          </p:nvPr>
        </p:nvSpPr>
        <p:spPr>
          <a:xfrm>
            <a:off x="2166735" y="1471378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47" name="Google Shape;2747;p35"/>
          <p:cNvSpPr txBox="1">
            <a:spLocks noGrp="1"/>
          </p:cNvSpPr>
          <p:nvPr>
            <p:ph type="title" idx="4"/>
          </p:nvPr>
        </p:nvSpPr>
        <p:spPr>
          <a:xfrm>
            <a:off x="4861335" y="2108551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</a:t>
            </a:r>
            <a:endParaRPr dirty="0"/>
          </a:p>
        </p:txBody>
      </p:sp>
      <p:sp>
        <p:nvSpPr>
          <p:cNvPr id="2748" name="Google Shape;2748;p35"/>
          <p:cNvSpPr txBox="1">
            <a:spLocks noGrp="1"/>
          </p:cNvSpPr>
          <p:nvPr>
            <p:ph type="subTitle" idx="5"/>
          </p:nvPr>
        </p:nvSpPr>
        <p:spPr>
          <a:xfrm>
            <a:off x="4861335" y="2517150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49" name="Google Shape;2749;p35"/>
          <p:cNvSpPr txBox="1">
            <a:spLocks noGrp="1"/>
          </p:cNvSpPr>
          <p:nvPr>
            <p:ph type="title" idx="6"/>
          </p:nvPr>
        </p:nvSpPr>
        <p:spPr>
          <a:xfrm>
            <a:off x="4861335" y="1471378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50" name="Google Shape;2750;p35"/>
          <p:cNvSpPr txBox="1">
            <a:spLocks noGrp="1"/>
          </p:cNvSpPr>
          <p:nvPr>
            <p:ph type="title" idx="7"/>
          </p:nvPr>
        </p:nvSpPr>
        <p:spPr>
          <a:xfrm>
            <a:off x="2198535" y="3710670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</a:t>
            </a:r>
            <a:endParaRPr dirty="0"/>
          </a:p>
        </p:txBody>
      </p:sp>
      <p:sp>
        <p:nvSpPr>
          <p:cNvPr id="2751" name="Google Shape;2751;p35"/>
          <p:cNvSpPr txBox="1">
            <a:spLocks noGrp="1"/>
          </p:cNvSpPr>
          <p:nvPr>
            <p:ph type="subTitle" idx="8"/>
          </p:nvPr>
        </p:nvSpPr>
        <p:spPr>
          <a:xfrm>
            <a:off x="2198535" y="4119269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52" name="Google Shape;2752;p35"/>
          <p:cNvSpPr txBox="1">
            <a:spLocks noGrp="1"/>
          </p:cNvSpPr>
          <p:nvPr>
            <p:ph type="title" idx="9"/>
          </p:nvPr>
        </p:nvSpPr>
        <p:spPr>
          <a:xfrm>
            <a:off x="2198535" y="3073497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753" name="Google Shape;2753;p35"/>
          <p:cNvSpPr txBox="1">
            <a:spLocks noGrp="1"/>
          </p:cNvSpPr>
          <p:nvPr>
            <p:ph type="title" idx="13"/>
          </p:nvPr>
        </p:nvSpPr>
        <p:spPr>
          <a:xfrm>
            <a:off x="4829535" y="3710701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Discussion</a:t>
            </a:r>
            <a:endParaRPr dirty="0"/>
          </a:p>
        </p:txBody>
      </p:sp>
      <p:sp>
        <p:nvSpPr>
          <p:cNvPr id="2754" name="Google Shape;2754;p35"/>
          <p:cNvSpPr txBox="1">
            <a:spLocks noGrp="1"/>
          </p:cNvSpPr>
          <p:nvPr>
            <p:ph type="subTitle" idx="14"/>
          </p:nvPr>
        </p:nvSpPr>
        <p:spPr>
          <a:xfrm>
            <a:off x="4829535" y="4119300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55" name="Google Shape;2755;p35"/>
          <p:cNvSpPr txBox="1">
            <a:spLocks noGrp="1"/>
          </p:cNvSpPr>
          <p:nvPr>
            <p:ph type="title" idx="15"/>
          </p:nvPr>
        </p:nvSpPr>
        <p:spPr>
          <a:xfrm>
            <a:off x="4829535" y="3073497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762" name="Google Shape;2762;p35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2763" name="Google Shape;2763;p3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9" name="Google Shape;3699;p53"/>
          <p:cNvSpPr txBox="1">
            <a:spLocks noGrp="1"/>
          </p:cNvSpPr>
          <p:nvPr>
            <p:ph type="title"/>
          </p:nvPr>
        </p:nvSpPr>
        <p:spPr>
          <a:xfrm>
            <a:off x="1182000" y="1320700"/>
            <a:ext cx="6780000" cy="25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Thanks for </a:t>
            </a:r>
            <a:r>
              <a:rPr lang="en" dirty="0"/>
              <a:t>listening!</a:t>
            </a:r>
            <a:endParaRPr dirty="0"/>
          </a:p>
        </p:txBody>
      </p:sp>
      <p:grpSp>
        <p:nvGrpSpPr>
          <p:cNvPr id="3700" name="Google Shape;3700;p53"/>
          <p:cNvGrpSpPr/>
          <p:nvPr/>
        </p:nvGrpSpPr>
        <p:grpSpPr>
          <a:xfrm rot="10800000">
            <a:off x="2054539" y="4031203"/>
            <a:ext cx="883262" cy="242091"/>
            <a:chOff x="2300350" y="2601250"/>
            <a:chExt cx="2275275" cy="623625"/>
          </a:xfrm>
        </p:grpSpPr>
        <p:sp>
          <p:nvSpPr>
            <p:cNvPr id="3701" name="Google Shape;3701;p5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5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5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5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5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5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7" name="Google Shape;3707;p53"/>
          <p:cNvGrpSpPr/>
          <p:nvPr/>
        </p:nvGrpSpPr>
        <p:grpSpPr>
          <a:xfrm>
            <a:off x="6010292" y="904716"/>
            <a:ext cx="1105976" cy="133969"/>
            <a:chOff x="8183182" y="663852"/>
            <a:chExt cx="1475028" cy="178673"/>
          </a:xfrm>
        </p:grpSpPr>
        <p:grpSp>
          <p:nvGrpSpPr>
            <p:cNvPr id="3708" name="Google Shape;3708;p5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709" name="Google Shape;3709;p5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0" name="Google Shape;3710;p5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1" name="Google Shape;3711;p5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2" name="Google Shape;3712;p5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3" name="Google Shape;3713;p5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4" name="Google Shape;3714;p5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5" name="Google Shape;3715;p5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6" name="Google Shape;3716;p5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7" name="Google Shape;3717;p5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8" name="Google Shape;3718;p5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19" name="Google Shape;3719;p5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720" name="Google Shape;3720;p5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1" name="Google Shape;3721;p5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2" name="Google Shape;3722;p5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3" name="Google Shape;3723;p5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4" name="Google Shape;3724;p5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5" name="Google Shape;3725;p5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6" name="Google Shape;3726;p5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7" name="Google Shape;3727;p5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8" name="Google Shape;3728;p5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9" name="Google Shape;3729;p5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30" name="Google Shape;3730;p53"/>
          <p:cNvGrpSpPr/>
          <p:nvPr/>
        </p:nvGrpSpPr>
        <p:grpSpPr>
          <a:xfrm>
            <a:off x="5447301" y="4459919"/>
            <a:ext cx="1252897" cy="51000"/>
            <a:chOff x="2915381" y="4104819"/>
            <a:chExt cx="1252897" cy="51000"/>
          </a:xfrm>
        </p:grpSpPr>
        <p:sp>
          <p:nvSpPr>
            <p:cNvPr id="3731" name="Google Shape;3731;p5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5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5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5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5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5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5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5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5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5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5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5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5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5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7289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Google Shape;2824;p37"/>
          <p:cNvSpPr txBox="1">
            <a:spLocks noGrp="1"/>
          </p:cNvSpPr>
          <p:nvPr>
            <p:ph type="title"/>
          </p:nvPr>
        </p:nvSpPr>
        <p:spPr>
          <a:xfrm>
            <a:off x="2399850" y="1723050"/>
            <a:ext cx="434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</a:t>
            </a:r>
            <a:r>
              <a:rPr lang="en-US" altLang="zh-TW" dirty="0">
                <a:solidFill>
                  <a:schemeClr val="accent2"/>
                </a:solidFill>
              </a:rPr>
              <a:t>Goal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825" name="Google Shape;2825;p37"/>
          <p:cNvSpPr txBox="1">
            <a:spLocks noGrp="1"/>
          </p:cNvSpPr>
          <p:nvPr>
            <p:ph type="subTitle" idx="1"/>
          </p:nvPr>
        </p:nvSpPr>
        <p:spPr>
          <a:xfrm>
            <a:off x="2090795" y="2366051"/>
            <a:ext cx="4653355" cy="1043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透過訊號處理的方式，處理掉心電圖的雜訊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(denoise)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，和做到基線移除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(baseline correction)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，並且找出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QRS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複合波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(QRS complex)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，來幫助我們更容易地去判讀心電圖，最後找出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節段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(ST segment)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不正常的案例。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826" name="Google Shape;2826;p37"/>
          <p:cNvGrpSpPr/>
          <p:nvPr/>
        </p:nvGrpSpPr>
        <p:grpSpPr>
          <a:xfrm flipH="1">
            <a:off x="4130364" y="3694591"/>
            <a:ext cx="883262" cy="242091"/>
            <a:chOff x="2300350" y="2601250"/>
            <a:chExt cx="2275275" cy="623625"/>
          </a:xfrm>
        </p:grpSpPr>
        <p:sp>
          <p:nvSpPr>
            <p:cNvPr id="2827" name="Google Shape;2827;p3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3" name="Google Shape;2833;p37"/>
          <p:cNvSpPr/>
          <p:nvPr/>
        </p:nvSpPr>
        <p:spPr>
          <a:xfrm rot="10800000">
            <a:off x="6176787" y="39916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4" name="Google Shape;2834;p37"/>
          <p:cNvGrpSpPr/>
          <p:nvPr/>
        </p:nvGrpSpPr>
        <p:grpSpPr>
          <a:xfrm>
            <a:off x="6397851" y="1075319"/>
            <a:ext cx="1252897" cy="51000"/>
            <a:chOff x="2915381" y="4104819"/>
            <a:chExt cx="1252897" cy="51000"/>
          </a:xfrm>
        </p:grpSpPr>
        <p:sp>
          <p:nvSpPr>
            <p:cNvPr id="2835" name="Google Shape;2835;p3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9" name="Google Shape;2849;p37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2850" name="Google Shape;2850;p3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5" name="Google Shape;2855;p37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2856" name="Google Shape;2856;p3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7" name="Google Shape;2857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67" name="Google Shape;2867;p3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68" name="Google Shape;2868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2" name="Google Shape;2882;p38"/>
          <p:cNvSpPr/>
          <p:nvPr/>
        </p:nvSpPr>
        <p:spPr>
          <a:xfrm>
            <a:off x="1453350" y="3393677"/>
            <a:ext cx="6237300" cy="43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3" name="Google Shape;2883;p38"/>
          <p:cNvSpPr txBox="1">
            <a:spLocks noGrp="1"/>
          </p:cNvSpPr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 </a:t>
            </a:r>
            <a:r>
              <a:rPr lang="en" dirty="0">
                <a:solidFill>
                  <a:schemeClr val="accent2"/>
                </a:solidFill>
              </a:rPr>
              <a:t>Background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884" name="Google Shape;2884;p38"/>
          <p:cNvSpPr txBox="1">
            <a:spLocks noGrp="1"/>
          </p:cNvSpPr>
          <p:nvPr>
            <p:ph type="subTitle" idx="1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85" name="Google Shape;2885;p38"/>
          <p:cNvSpPr txBox="1">
            <a:spLocks noGrp="1"/>
          </p:cNvSpPr>
          <p:nvPr>
            <p:ph type="title" idx="2"/>
          </p:nvPr>
        </p:nvSpPr>
        <p:spPr>
          <a:xfrm>
            <a:off x="3132450" y="1484973"/>
            <a:ext cx="28791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886" name="Google Shape;2886;p38"/>
          <p:cNvGrpSpPr/>
          <p:nvPr/>
        </p:nvGrpSpPr>
        <p:grpSpPr>
          <a:xfrm rot="-5400000">
            <a:off x="2746096" y="55862"/>
            <a:ext cx="1823016" cy="296643"/>
            <a:chOff x="7857346" y="3902355"/>
            <a:chExt cx="1823016" cy="296643"/>
          </a:xfrm>
        </p:grpSpPr>
        <p:sp>
          <p:nvSpPr>
            <p:cNvPr id="2887" name="Google Shape;2887;p3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3" name="Google Shape;2893;p38"/>
          <p:cNvGrpSpPr/>
          <p:nvPr/>
        </p:nvGrpSpPr>
        <p:grpSpPr>
          <a:xfrm rot="5400000">
            <a:off x="1639375" y="1028400"/>
            <a:ext cx="98902" cy="553090"/>
            <a:chOff x="4898850" y="4820550"/>
            <a:chExt cx="98902" cy="553090"/>
          </a:xfrm>
        </p:grpSpPr>
        <p:sp>
          <p:nvSpPr>
            <p:cNvPr id="2894" name="Google Shape;2894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9" name="Google Shape;2899;p38"/>
          <p:cNvGrpSpPr/>
          <p:nvPr/>
        </p:nvGrpSpPr>
        <p:grpSpPr>
          <a:xfrm>
            <a:off x="1609176" y="4434219"/>
            <a:ext cx="1252897" cy="51000"/>
            <a:chOff x="2915381" y="4104819"/>
            <a:chExt cx="1252897" cy="51000"/>
          </a:xfrm>
        </p:grpSpPr>
        <p:sp>
          <p:nvSpPr>
            <p:cNvPr id="2900" name="Google Shape;2900;p3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4" name="Google Shape;2914;p38"/>
          <p:cNvGrpSpPr/>
          <p:nvPr/>
        </p:nvGrpSpPr>
        <p:grpSpPr>
          <a:xfrm>
            <a:off x="5495767" y="691791"/>
            <a:ext cx="1105976" cy="133969"/>
            <a:chOff x="8183182" y="663852"/>
            <a:chExt cx="1475028" cy="178673"/>
          </a:xfrm>
        </p:grpSpPr>
        <p:grpSp>
          <p:nvGrpSpPr>
            <p:cNvPr id="2915" name="Google Shape;2915;p3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16" name="Google Shape;2916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6" name="Google Shape;2926;p3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27" name="Google Shape;2927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37" name="Google Shape;2937;p38"/>
          <p:cNvGrpSpPr/>
          <p:nvPr/>
        </p:nvGrpSpPr>
        <p:grpSpPr>
          <a:xfrm rot="5400000">
            <a:off x="5968600" y="4273462"/>
            <a:ext cx="98902" cy="553090"/>
            <a:chOff x="4898850" y="4820550"/>
            <a:chExt cx="98902" cy="553090"/>
          </a:xfrm>
        </p:grpSpPr>
        <p:sp>
          <p:nvSpPr>
            <p:cNvPr id="2938" name="Google Shape;2938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36"/>
          <p:cNvSpPr txBox="1">
            <a:spLocks noGrp="1"/>
          </p:cNvSpPr>
          <p:nvPr>
            <p:ph type="title"/>
          </p:nvPr>
        </p:nvSpPr>
        <p:spPr>
          <a:xfrm>
            <a:off x="713100" y="1723050"/>
            <a:ext cx="440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</a:t>
            </a:r>
            <a:r>
              <a:rPr lang="en" dirty="0">
                <a:solidFill>
                  <a:schemeClr val="accent2"/>
                </a:solidFill>
              </a:rPr>
              <a:t>ST Segment?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773" name="Google Shape;2773;p36"/>
          <p:cNvSpPr txBox="1">
            <a:spLocks noGrp="1"/>
          </p:cNvSpPr>
          <p:nvPr>
            <p:ph type="subTitle" idx="1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標楷體" panose="03000509000000000000" pitchFamily="65" charset="-120"/>
                <a:ea typeface="標楷體" panose="03000509000000000000" pitchFamily="65" charset="-120"/>
              </a:rPr>
              <a:t>ST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節段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表示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Q</a:t>
            </a:r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RS</a:t>
            </a:r>
            <a:r>
              <a:rPr lang="ja-JP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複合波（</a:t>
            </a:r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QRS complex）</a:t>
            </a:r>
            <a:r>
              <a:rPr lang="ja-JP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至</a:t>
            </a:r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T</a:t>
            </a:r>
            <a:r>
              <a:rPr lang="ja-JP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波之間的間期，一般介於 </a:t>
            </a:r>
            <a:r>
              <a:rPr lang="en-US" altLang="ja-JP" dirty="0">
                <a:latin typeface="標楷體" panose="03000509000000000000" pitchFamily="65" charset="-120"/>
                <a:ea typeface="標楷體" panose="03000509000000000000" pitchFamily="65" charset="-120"/>
              </a:rPr>
              <a:t>0.005 </a:t>
            </a:r>
            <a:r>
              <a:rPr lang="ja-JP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ja-JP" dirty="0">
                <a:latin typeface="標楷體" panose="03000509000000000000" pitchFamily="65" charset="-120"/>
                <a:ea typeface="標楷體" panose="03000509000000000000" pitchFamily="65" charset="-120"/>
              </a:rPr>
              <a:t>0.150 </a:t>
            </a:r>
            <a:r>
              <a:rPr lang="ja-JP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秒之間</a:t>
            </a:r>
            <a:r>
              <a:rPr lang="zh-TW" altLang="en-US" dirty="0"/>
              <a:t>。</a:t>
            </a:r>
            <a:endParaRPr dirty="0"/>
          </a:p>
        </p:txBody>
      </p:sp>
      <p:pic>
        <p:nvPicPr>
          <p:cNvPr id="2774" name="Google Shape;2774;p36"/>
          <p:cNvPicPr preferRelativeResize="0"/>
          <p:nvPr/>
        </p:nvPicPr>
        <p:blipFill>
          <a:blip r:embed="rId3"/>
          <a:srcRect l="49" r="49"/>
          <a:stretch/>
        </p:blipFill>
        <p:spPr>
          <a:xfrm>
            <a:off x="5065129" y="1044978"/>
            <a:ext cx="3247671" cy="3386857"/>
          </a:xfrm>
          <a:prstGeom prst="ellipse">
            <a:avLst/>
          </a:prstGeom>
          <a:noFill/>
          <a:ln>
            <a:noFill/>
          </a:ln>
          <a:effectLst>
            <a:outerShdw blurRad="657225" algn="bl" rotWithShape="0">
              <a:schemeClr val="accent2">
                <a:alpha val="40000"/>
              </a:schemeClr>
            </a:outerShdw>
          </a:effectLst>
        </p:spPr>
      </p:pic>
      <p:sp>
        <p:nvSpPr>
          <p:cNvPr id="2775" name="Google Shape;2775;p36"/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36"/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7" name="Google Shape;2777;p36"/>
          <p:cNvGrpSpPr/>
          <p:nvPr/>
        </p:nvGrpSpPr>
        <p:grpSpPr>
          <a:xfrm rot="10800000">
            <a:off x="7471439" y="3616978"/>
            <a:ext cx="883262" cy="242091"/>
            <a:chOff x="2300350" y="2601250"/>
            <a:chExt cx="2275275" cy="623625"/>
          </a:xfrm>
        </p:grpSpPr>
        <p:sp>
          <p:nvSpPr>
            <p:cNvPr id="2778" name="Google Shape;2778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4" name="Google Shape;2784;p36"/>
          <p:cNvGrpSpPr/>
          <p:nvPr/>
        </p:nvGrpSpPr>
        <p:grpSpPr>
          <a:xfrm rot="5400000">
            <a:off x="2345200" y="704475"/>
            <a:ext cx="98902" cy="553090"/>
            <a:chOff x="4898850" y="4820550"/>
            <a:chExt cx="98902" cy="553090"/>
          </a:xfrm>
        </p:grpSpPr>
        <p:sp>
          <p:nvSpPr>
            <p:cNvPr id="2785" name="Google Shape;2785;p3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0" name="Google Shape;2790;p36"/>
          <p:cNvGrpSpPr/>
          <p:nvPr/>
        </p:nvGrpSpPr>
        <p:grpSpPr>
          <a:xfrm>
            <a:off x="2596239" y="3820728"/>
            <a:ext cx="883262" cy="242091"/>
            <a:chOff x="2300350" y="2601250"/>
            <a:chExt cx="2275275" cy="623625"/>
          </a:xfrm>
        </p:grpSpPr>
        <p:sp>
          <p:nvSpPr>
            <p:cNvPr id="2791" name="Google Shape;2791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7" name="Google Shape;2797;p36"/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2798" name="Google Shape;2798;p3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99" name="Google Shape;2799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9" name="Google Shape;2809;p3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10" name="Google Shape;2810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73FF6521-B166-1AA2-CAD3-806C487B5C0F}"/>
              </a:ext>
            </a:extLst>
          </p:cNvPr>
          <p:cNvSpPr/>
          <p:nvPr/>
        </p:nvSpPr>
        <p:spPr>
          <a:xfrm>
            <a:off x="6118302" y="1903141"/>
            <a:ext cx="582026" cy="3926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36"/>
          <p:cNvSpPr txBox="1">
            <a:spLocks noGrp="1"/>
          </p:cNvSpPr>
          <p:nvPr>
            <p:ph type="title"/>
          </p:nvPr>
        </p:nvSpPr>
        <p:spPr>
          <a:xfrm>
            <a:off x="596591" y="1574631"/>
            <a:ext cx="440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can we learn form </a:t>
            </a:r>
            <a:r>
              <a:rPr lang="en" dirty="0">
                <a:solidFill>
                  <a:schemeClr val="accent2"/>
                </a:solidFill>
              </a:rPr>
              <a:t>ST Segment?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773" name="Google Shape;2773;p36"/>
          <p:cNvSpPr txBox="1">
            <a:spLocks noGrp="1"/>
          </p:cNvSpPr>
          <p:nvPr>
            <p:ph type="subTitle" idx="1"/>
          </p:nvPr>
        </p:nvSpPr>
        <p:spPr>
          <a:xfrm>
            <a:off x="675754" y="2901169"/>
            <a:ext cx="7678947" cy="2535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正常的情況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節段上升</a:t>
            </a: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(elevation): </a:t>
            </a:r>
            <a:r>
              <a:rPr lang="ja-JP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表示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可能有</a:t>
            </a:r>
            <a:r>
              <a:rPr lang="ja-JP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心肌透壁性梗塞（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Transmural myocardial infarction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）的狀況。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節段下降</a:t>
            </a: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(depression): </a:t>
            </a:r>
            <a:r>
              <a:rPr lang="ja-JP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則可能代表心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內膜下梗死、低鉀血症，毛地黃苷</a:t>
            </a:r>
            <a:r>
              <a:rPr lang="ja-JP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中毒（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digitalis toxicity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T</a:t>
            </a: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反轉</a:t>
            </a: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(T-inversion):</a:t>
            </a:r>
            <a:r>
              <a:rPr lang="ja-JP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可能表示冠心性缺血（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coronary ischemia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）、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Wellens</a:t>
            </a:r>
            <a:r>
              <a:rPr lang="ja-JP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症候群、左心室肥大（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left ventricular hypertrophy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），</a:t>
            </a:r>
            <a:r>
              <a:rPr lang="ja-JP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或中樞神經系統疾病。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75" name="Google Shape;2775;p36"/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36"/>
          <p:cNvSpPr/>
          <p:nvPr/>
        </p:nvSpPr>
        <p:spPr>
          <a:xfrm>
            <a:off x="-1318946" y="39203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7" name="Google Shape;2777;p36"/>
          <p:cNvGrpSpPr/>
          <p:nvPr/>
        </p:nvGrpSpPr>
        <p:grpSpPr>
          <a:xfrm rot="5400000">
            <a:off x="8337014" y="3801120"/>
            <a:ext cx="883262" cy="242091"/>
            <a:chOff x="2300350" y="2601250"/>
            <a:chExt cx="2275275" cy="623625"/>
          </a:xfrm>
        </p:grpSpPr>
        <p:sp>
          <p:nvSpPr>
            <p:cNvPr id="2778" name="Google Shape;2778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4" name="Google Shape;2784;p36"/>
          <p:cNvGrpSpPr/>
          <p:nvPr/>
        </p:nvGrpSpPr>
        <p:grpSpPr>
          <a:xfrm rot="5400000">
            <a:off x="2345200" y="704475"/>
            <a:ext cx="98902" cy="553090"/>
            <a:chOff x="4898850" y="4820550"/>
            <a:chExt cx="98902" cy="553090"/>
          </a:xfrm>
        </p:grpSpPr>
        <p:sp>
          <p:nvSpPr>
            <p:cNvPr id="2785" name="Google Shape;2785;p3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0" name="Google Shape;2790;p36"/>
          <p:cNvGrpSpPr/>
          <p:nvPr/>
        </p:nvGrpSpPr>
        <p:grpSpPr>
          <a:xfrm>
            <a:off x="2600681" y="4709003"/>
            <a:ext cx="883262" cy="242091"/>
            <a:chOff x="2300350" y="2601250"/>
            <a:chExt cx="2275275" cy="623625"/>
          </a:xfrm>
        </p:grpSpPr>
        <p:sp>
          <p:nvSpPr>
            <p:cNvPr id="2791" name="Google Shape;2791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7" name="Google Shape;2797;p36"/>
          <p:cNvGrpSpPr/>
          <p:nvPr/>
        </p:nvGrpSpPr>
        <p:grpSpPr>
          <a:xfrm>
            <a:off x="5253277" y="4682336"/>
            <a:ext cx="1105976" cy="133969"/>
            <a:chOff x="8183182" y="663852"/>
            <a:chExt cx="1475028" cy="178673"/>
          </a:xfrm>
        </p:grpSpPr>
        <p:grpSp>
          <p:nvGrpSpPr>
            <p:cNvPr id="2798" name="Google Shape;2798;p3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99" name="Google Shape;2799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9" name="Google Shape;2809;p3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10" name="Google Shape;2810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57C49839-C1A9-204D-B01F-A1E249DAC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375" y="813738"/>
            <a:ext cx="3097833" cy="209448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6EE4220-8AE0-FAFA-6213-67E567ED1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565" y="1087074"/>
            <a:ext cx="3262314" cy="154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3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8" name="Google Shape;3158;p44"/>
          <p:cNvSpPr/>
          <p:nvPr/>
        </p:nvSpPr>
        <p:spPr>
          <a:xfrm>
            <a:off x="713100" y="3393675"/>
            <a:ext cx="4729500" cy="43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9" name="Google Shape;3159;p44"/>
          <p:cNvSpPr txBox="1">
            <a:spLocks noGrp="1"/>
          </p:cNvSpPr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Research</a:t>
            </a:r>
            <a:r>
              <a:rPr lang="en" dirty="0"/>
              <a:t> </a:t>
            </a:r>
            <a:r>
              <a:rPr lang="en" dirty="0">
                <a:solidFill>
                  <a:schemeClr val="accent2"/>
                </a:solidFill>
              </a:rPr>
              <a:t>Method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160" name="Google Shape;3160;p44"/>
          <p:cNvSpPr txBox="1">
            <a:spLocks noGrp="1"/>
          </p:cNvSpPr>
          <p:nvPr>
            <p:ph type="subTitle" idx="1"/>
          </p:nvPr>
        </p:nvSpPr>
        <p:spPr>
          <a:xfrm>
            <a:off x="864525" y="3440475"/>
            <a:ext cx="4644000" cy="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61" name="Google Shape;3161;p44"/>
          <p:cNvSpPr txBox="1">
            <a:spLocks noGrp="1"/>
          </p:cNvSpPr>
          <p:nvPr>
            <p:ph type="title" idx="2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3162" name="Google Shape;3162;p44"/>
          <p:cNvGrpSpPr/>
          <p:nvPr/>
        </p:nvGrpSpPr>
        <p:grpSpPr>
          <a:xfrm flipH="1">
            <a:off x="7672202" y="3605178"/>
            <a:ext cx="883262" cy="242091"/>
            <a:chOff x="2300350" y="2601250"/>
            <a:chExt cx="2275275" cy="623625"/>
          </a:xfrm>
        </p:grpSpPr>
        <p:sp>
          <p:nvSpPr>
            <p:cNvPr id="3163" name="Google Shape;3163;p4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4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4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4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4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4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9" name="Google Shape;3169;p44"/>
          <p:cNvGrpSpPr/>
          <p:nvPr/>
        </p:nvGrpSpPr>
        <p:grpSpPr>
          <a:xfrm rot="5400000">
            <a:off x="2935200" y="4005125"/>
            <a:ext cx="98902" cy="553090"/>
            <a:chOff x="4898850" y="4820550"/>
            <a:chExt cx="98902" cy="553090"/>
          </a:xfrm>
        </p:grpSpPr>
        <p:sp>
          <p:nvSpPr>
            <p:cNvPr id="3170" name="Google Shape;3170;p4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4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4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4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4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5" name="Google Shape;3175;p44"/>
          <p:cNvGrpSpPr/>
          <p:nvPr/>
        </p:nvGrpSpPr>
        <p:grpSpPr>
          <a:xfrm>
            <a:off x="5776817" y="1332566"/>
            <a:ext cx="1105976" cy="133969"/>
            <a:chOff x="8183182" y="663852"/>
            <a:chExt cx="1475028" cy="178673"/>
          </a:xfrm>
        </p:grpSpPr>
        <p:grpSp>
          <p:nvGrpSpPr>
            <p:cNvPr id="3176" name="Google Shape;3176;p4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177" name="Google Shape;3177;p4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4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4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4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4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4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4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4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4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4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87" name="Google Shape;3187;p4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188" name="Google Shape;3188;p4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9" name="Google Shape;3189;p4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4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4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4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4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4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4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4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7" name="Google Shape;3197;p4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98" name="Google Shape;3198;p44"/>
          <p:cNvGrpSpPr/>
          <p:nvPr/>
        </p:nvGrpSpPr>
        <p:grpSpPr>
          <a:xfrm>
            <a:off x="5294901" y="4383719"/>
            <a:ext cx="1252897" cy="51000"/>
            <a:chOff x="2915381" y="4104819"/>
            <a:chExt cx="1252897" cy="51000"/>
          </a:xfrm>
        </p:grpSpPr>
        <p:sp>
          <p:nvSpPr>
            <p:cNvPr id="3199" name="Google Shape;3199;p4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4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4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4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4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4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4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4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4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4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4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4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4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4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3" name="Google Shape;3213;p44"/>
          <p:cNvGrpSpPr/>
          <p:nvPr/>
        </p:nvGrpSpPr>
        <p:grpSpPr>
          <a:xfrm>
            <a:off x="2621939" y="674428"/>
            <a:ext cx="883262" cy="242091"/>
            <a:chOff x="2300350" y="2601250"/>
            <a:chExt cx="2275275" cy="623625"/>
          </a:xfrm>
        </p:grpSpPr>
        <p:sp>
          <p:nvSpPr>
            <p:cNvPr id="3214" name="Google Shape;3214;p4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4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4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4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4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4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0" name="Google Shape;3220;p44"/>
          <p:cNvGrpSpPr/>
          <p:nvPr/>
        </p:nvGrpSpPr>
        <p:grpSpPr>
          <a:xfrm>
            <a:off x="7672192" y="1903729"/>
            <a:ext cx="1823016" cy="296643"/>
            <a:chOff x="7857346" y="3902355"/>
            <a:chExt cx="1823016" cy="296643"/>
          </a:xfrm>
        </p:grpSpPr>
        <p:sp>
          <p:nvSpPr>
            <p:cNvPr id="3221" name="Google Shape;3221;p4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4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4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4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4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4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7" name="Google Shape;3227;p44"/>
          <p:cNvGrpSpPr/>
          <p:nvPr/>
        </p:nvGrpSpPr>
        <p:grpSpPr>
          <a:xfrm rot="5400000">
            <a:off x="3809575" y="1544225"/>
            <a:ext cx="98902" cy="553090"/>
            <a:chOff x="4898850" y="4820550"/>
            <a:chExt cx="98902" cy="553090"/>
          </a:xfrm>
        </p:grpSpPr>
        <p:sp>
          <p:nvSpPr>
            <p:cNvPr id="3228" name="Google Shape;3228;p4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4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4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4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4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p52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Programming</a:t>
            </a:r>
            <a:r>
              <a:rPr lang="en" dirty="0"/>
              <a:t> Flowchart</a:t>
            </a:r>
            <a:endParaRPr dirty="0"/>
          </a:p>
        </p:txBody>
      </p:sp>
      <p:sp>
        <p:nvSpPr>
          <p:cNvPr id="3641" name="Google Shape;3641;p52"/>
          <p:cNvSpPr/>
          <p:nvPr/>
        </p:nvSpPr>
        <p:spPr>
          <a:xfrm>
            <a:off x="4406249" y="2840549"/>
            <a:ext cx="331500" cy="3315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42" name="Google Shape;3642;p52"/>
          <p:cNvGrpSpPr/>
          <p:nvPr/>
        </p:nvGrpSpPr>
        <p:grpSpPr>
          <a:xfrm>
            <a:off x="5156173" y="3483123"/>
            <a:ext cx="1793701" cy="920700"/>
            <a:chOff x="5156173" y="3483123"/>
            <a:chExt cx="1793701" cy="920700"/>
          </a:xfrm>
        </p:grpSpPr>
        <p:sp>
          <p:nvSpPr>
            <p:cNvPr id="3643" name="Google Shape;3643;p52"/>
            <p:cNvSpPr/>
            <p:nvPr/>
          </p:nvSpPr>
          <p:spPr>
            <a:xfrm>
              <a:off x="5156174" y="3483123"/>
              <a:ext cx="17937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Step 3</a:t>
              </a:r>
              <a:endParaRPr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3644" name="Google Shape;3644;p52"/>
            <p:cNvSpPr txBox="1"/>
            <p:nvPr/>
          </p:nvSpPr>
          <p:spPr>
            <a:xfrm>
              <a:off x="5156173" y="3942123"/>
              <a:ext cx="1793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R</a:t>
              </a:r>
              <a:r>
                <a:rPr lang="en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emove Baseline</a:t>
              </a:r>
              <a:endParaRPr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3645" name="Google Shape;3645;p52"/>
          <p:cNvGrpSpPr/>
          <p:nvPr/>
        </p:nvGrpSpPr>
        <p:grpSpPr>
          <a:xfrm>
            <a:off x="2194123" y="3483123"/>
            <a:ext cx="1793701" cy="920700"/>
            <a:chOff x="2194123" y="3483123"/>
            <a:chExt cx="1793701" cy="920700"/>
          </a:xfrm>
        </p:grpSpPr>
        <p:sp>
          <p:nvSpPr>
            <p:cNvPr id="3646" name="Google Shape;3646;p52"/>
            <p:cNvSpPr/>
            <p:nvPr/>
          </p:nvSpPr>
          <p:spPr>
            <a:xfrm>
              <a:off x="2194124" y="3483123"/>
              <a:ext cx="17937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 b="1" dirty="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S</a:t>
              </a:r>
              <a:r>
                <a:rPr lang="en" sz="1800" b="1" dirty="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tep 1</a:t>
              </a:r>
              <a:endParaRPr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3647" name="Google Shape;3647;p52"/>
            <p:cNvSpPr txBox="1"/>
            <p:nvPr/>
          </p:nvSpPr>
          <p:spPr>
            <a:xfrm>
              <a:off x="2194123" y="3942123"/>
              <a:ext cx="1793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Find Noise Frequency</a:t>
              </a:r>
              <a:endParaRPr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3648" name="Google Shape;3648;p52"/>
          <p:cNvGrpSpPr/>
          <p:nvPr/>
        </p:nvGrpSpPr>
        <p:grpSpPr>
          <a:xfrm>
            <a:off x="713098" y="1604423"/>
            <a:ext cx="1793701" cy="914676"/>
            <a:chOff x="713098" y="1604423"/>
            <a:chExt cx="1793701" cy="914676"/>
          </a:xfrm>
        </p:grpSpPr>
        <p:sp>
          <p:nvSpPr>
            <p:cNvPr id="3649" name="Google Shape;3649;p52"/>
            <p:cNvSpPr/>
            <p:nvPr/>
          </p:nvSpPr>
          <p:spPr>
            <a:xfrm>
              <a:off x="713099" y="2119199"/>
              <a:ext cx="17937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Step 0</a:t>
              </a:r>
              <a:endParaRPr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3650" name="Google Shape;3650;p52"/>
            <p:cNvSpPr txBox="1"/>
            <p:nvPr/>
          </p:nvSpPr>
          <p:spPr>
            <a:xfrm>
              <a:off x="713098" y="1604423"/>
              <a:ext cx="1793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L</a:t>
              </a:r>
              <a:r>
                <a:rPr lang="en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oad data</a:t>
              </a:r>
              <a:endParaRPr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3651" name="Google Shape;3651;p52"/>
          <p:cNvGrpSpPr/>
          <p:nvPr/>
        </p:nvGrpSpPr>
        <p:grpSpPr>
          <a:xfrm>
            <a:off x="6637198" y="1604423"/>
            <a:ext cx="1793701" cy="914676"/>
            <a:chOff x="6637198" y="1604423"/>
            <a:chExt cx="1793701" cy="914676"/>
          </a:xfrm>
        </p:grpSpPr>
        <p:sp>
          <p:nvSpPr>
            <p:cNvPr id="3652" name="Google Shape;3652;p52"/>
            <p:cNvSpPr/>
            <p:nvPr/>
          </p:nvSpPr>
          <p:spPr>
            <a:xfrm>
              <a:off x="6637199" y="2119199"/>
              <a:ext cx="17937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Step 4</a:t>
              </a:r>
              <a:endParaRPr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3653" name="Google Shape;3653;p52"/>
            <p:cNvSpPr txBox="1"/>
            <p:nvPr/>
          </p:nvSpPr>
          <p:spPr>
            <a:xfrm>
              <a:off x="6637198" y="1604423"/>
              <a:ext cx="1793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E</a:t>
              </a:r>
              <a:r>
                <a:rPr lang="en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xtract Features</a:t>
              </a:r>
              <a:endParaRPr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3654" name="Google Shape;3654;p52"/>
          <p:cNvGrpSpPr/>
          <p:nvPr/>
        </p:nvGrpSpPr>
        <p:grpSpPr>
          <a:xfrm>
            <a:off x="3675149" y="1420069"/>
            <a:ext cx="1793700" cy="1099030"/>
            <a:chOff x="3675149" y="1420069"/>
            <a:chExt cx="1793700" cy="1099030"/>
          </a:xfrm>
        </p:grpSpPr>
        <p:sp>
          <p:nvSpPr>
            <p:cNvPr id="3655" name="Google Shape;3655;p52"/>
            <p:cNvSpPr/>
            <p:nvPr/>
          </p:nvSpPr>
          <p:spPr>
            <a:xfrm>
              <a:off x="3675149" y="2119199"/>
              <a:ext cx="17937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Step 2</a:t>
              </a:r>
              <a:endParaRPr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3656" name="Google Shape;3656;p52"/>
            <p:cNvSpPr txBox="1"/>
            <p:nvPr/>
          </p:nvSpPr>
          <p:spPr>
            <a:xfrm>
              <a:off x="3675149" y="1420069"/>
              <a:ext cx="1793700" cy="646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Filter Design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&amp; De-noise</a:t>
              </a:r>
              <a:endParaRPr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cxnSp>
        <p:nvCxnSpPr>
          <p:cNvPr id="3657" name="Google Shape;3657;p52"/>
          <p:cNvCxnSpPr>
            <a:stCxn id="3658" idx="6"/>
            <a:endCxn id="3659" idx="2"/>
          </p:cNvCxnSpPr>
          <p:nvPr/>
        </p:nvCxnSpPr>
        <p:spPr>
          <a:xfrm>
            <a:off x="1775099" y="3001112"/>
            <a:ext cx="11499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0" name="Google Shape;3660;p52"/>
          <p:cNvCxnSpPr>
            <a:stCxn id="3659" idx="6"/>
            <a:endCxn id="3641" idx="2"/>
          </p:cNvCxnSpPr>
          <p:nvPr/>
        </p:nvCxnSpPr>
        <p:spPr>
          <a:xfrm>
            <a:off x="3256424" y="3001112"/>
            <a:ext cx="1149900" cy="51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1" name="Google Shape;3661;p52"/>
          <p:cNvCxnSpPr>
            <a:stCxn id="3641" idx="6"/>
            <a:endCxn id="3662" idx="2"/>
          </p:cNvCxnSpPr>
          <p:nvPr/>
        </p:nvCxnSpPr>
        <p:spPr>
          <a:xfrm>
            <a:off x="4737749" y="3006299"/>
            <a:ext cx="1149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3" name="Google Shape;3663;p52"/>
          <p:cNvCxnSpPr>
            <a:stCxn id="3662" idx="6"/>
            <a:endCxn id="3664" idx="2"/>
          </p:cNvCxnSpPr>
          <p:nvPr/>
        </p:nvCxnSpPr>
        <p:spPr>
          <a:xfrm>
            <a:off x="6218774" y="3006299"/>
            <a:ext cx="1149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5" name="Google Shape;3665;p52"/>
          <p:cNvCxnSpPr>
            <a:stCxn id="3658" idx="0"/>
            <a:endCxn id="3649" idx="2"/>
          </p:cNvCxnSpPr>
          <p:nvPr/>
        </p:nvCxnSpPr>
        <p:spPr>
          <a:xfrm rot="10800000" flipH="1">
            <a:off x="1609349" y="2519162"/>
            <a:ext cx="600" cy="3162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6" name="Google Shape;3666;p52"/>
          <p:cNvCxnSpPr>
            <a:stCxn id="3641" idx="0"/>
            <a:endCxn id="3655" idx="2"/>
          </p:cNvCxnSpPr>
          <p:nvPr/>
        </p:nvCxnSpPr>
        <p:spPr>
          <a:xfrm rot="10800000">
            <a:off x="4571999" y="2518949"/>
            <a:ext cx="0" cy="3216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7" name="Google Shape;3667;p52"/>
          <p:cNvCxnSpPr>
            <a:stCxn id="3664" idx="0"/>
            <a:endCxn id="3652" idx="2"/>
          </p:cNvCxnSpPr>
          <p:nvPr/>
        </p:nvCxnSpPr>
        <p:spPr>
          <a:xfrm rot="10800000">
            <a:off x="7534049" y="2518949"/>
            <a:ext cx="0" cy="3216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8" name="Google Shape;3668;p52"/>
          <p:cNvCxnSpPr>
            <a:stCxn id="3643" idx="0"/>
            <a:endCxn id="3662" idx="4"/>
          </p:cNvCxnSpPr>
          <p:nvPr/>
        </p:nvCxnSpPr>
        <p:spPr>
          <a:xfrm rot="10800000">
            <a:off x="6053024" y="3172023"/>
            <a:ext cx="0" cy="3111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9" name="Google Shape;3669;p52"/>
          <p:cNvCxnSpPr>
            <a:stCxn id="3646" idx="0"/>
            <a:endCxn id="3659" idx="4"/>
          </p:cNvCxnSpPr>
          <p:nvPr/>
        </p:nvCxnSpPr>
        <p:spPr>
          <a:xfrm rot="10800000">
            <a:off x="3090674" y="3166923"/>
            <a:ext cx="300" cy="3162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670" name="Google Shape;3670;p52"/>
          <p:cNvGrpSpPr/>
          <p:nvPr/>
        </p:nvGrpSpPr>
        <p:grpSpPr>
          <a:xfrm rot="10800000">
            <a:off x="872939" y="3428478"/>
            <a:ext cx="883262" cy="242091"/>
            <a:chOff x="2300350" y="2601250"/>
            <a:chExt cx="2275275" cy="623625"/>
          </a:xfrm>
        </p:grpSpPr>
        <p:sp>
          <p:nvSpPr>
            <p:cNvPr id="3671" name="Google Shape;3671;p5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5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5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5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5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5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7" name="Google Shape;3677;p52"/>
          <p:cNvGrpSpPr/>
          <p:nvPr/>
        </p:nvGrpSpPr>
        <p:grpSpPr>
          <a:xfrm>
            <a:off x="7644195" y="3512791"/>
            <a:ext cx="2297800" cy="347400"/>
            <a:chOff x="7644195" y="3512791"/>
            <a:chExt cx="2297800" cy="347400"/>
          </a:xfrm>
        </p:grpSpPr>
        <p:sp>
          <p:nvSpPr>
            <p:cNvPr id="3678" name="Google Shape;3678;p52"/>
            <p:cNvSpPr/>
            <p:nvPr/>
          </p:nvSpPr>
          <p:spPr>
            <a:xfrm flipH="1">
              <a:off x="7947295" y="3792091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52"/>
            <p:cNvSpPr/>
            <p:nvPr/>
          </p:nvSpPr>
          <p:spPr>
            <a:xfrm flipH="1">
              <a:off x="7644195" y="3512791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0" name="Google Shape;3680;p52"/>
          <p:cNvGrpSpPr/>
          <p:nvPr/>
        </p:nvGrpSpPr>
        <p:grpSpPr>
          <a:xfrm rot="5400000">
            <a:off x="3041525" y="1192975"/>
            <a:ext cx="98902" cy="553090"/>
            <a:chOff x="4898850" y="4820550"/>
            <a:chExt cx="98902" cy="553090"/>
          </a:xfrm>
        </p:grpSpPr>
        <p:sp>
          <p:nvSpPr>
            <p:cNvPr id="3681" name="Google Shape;3681;p5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5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5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5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5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86" name="Google Shape;3686;p52"/>
          <p:cNvSpPr/>
          <p:nvPr/>
        </p:nvSpPr>
        <p:spPr>
          <a:xfrm>
            <a:off x="4475700" y="2910000"/>
            <a:ext cx="192600" cy="19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87" name="Google Shape;3687;p52"/>
          <p:cNvGrpSpPr/>
          <p:nvPr/>
        </p:nvGrpSpPr>
        <p:grpSpPr>
          <a:xfrm>
            <a:off x="2924924" y="2835362"/>
            <a:ext cx="331500" cy="331500"/>
            <a:chOff x="2924924" y="2835362"/>
            <a:chExt cx="331500" cy="331500"/>
          </a:xfrm>
        </p:grpSpPr>
        <p:sp>
          <p:nvSpPr>
            <p:cNvPr id="3688" name="Google Shape;3688;p52"/>
            <p:cNvSpPr/>
            <p:nvPr/>
          </p:nvSpPr>
          <p:spPr>
            <a:xfrm>
              <a:off x="2994675" y="2906923"/>
              <a:ext cx="192600" cy="19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52"/>
            <p:cNvSpPr/>
            <p:nvPr/>
          </p:nvSpPr>
          <p:spPr>
            <a:xfrm>
              <a:off x="2924924" y="2835362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9" name="Google Shape;3689;p52"/>
          <p:cNvGrpSpPr/>
          <p:nvPr/>
        </p:nvGrpSpPr>
        <p:grpSpPr>
          <a:xfrm>
            <a:off x="5887274" y="2840549"/>
            <a:ext cx="331500" cy="331500"/>
            <a:chOff x="5887274" y="2840549"/>
            <a:chExt cx="331500" cy="331500"/>
          </a:xfrm>
        </p:grpSpPr>
        <p:sp>
          <p:nvSpPr>
            <p:cNvPr id="3690" name="Google Shape;3690;p52"/>
            <p:cNvSpPr/>
            <p:nvPr/>
          </p:nvSpPr>
          <p:spPr>
            <a:xfrm>
              <a:off x="5956725" y="2906923"/>
              <a:ext cx="192600" cy="19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52"/>
            <p:cNvSpPr/>
            <p:nvPr/>
          </p:nvSpPr>
          <p:spPr>
            <a:xfrm>
              <a:off x="5887274" y="2840549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1" name="Google Shape;3691;p52"/>
          <p:cNvGrpSpPr/>
          <p:nvPr/>
        </p:nvGrpSpPr>
        <p:grpSpPr>
          <a:xfrm>
            <a:off x="7368299" y="2840549"/>
            <a:ext cx="331500" cy="331500"/>
            <a:chOff x="7368299" y="2840549"/>
            <a:chExt cx="331500" cy="331500"/>
          </a:xfrm>
        </p:grpSpPr>
        <p:sp>
          <p:nvSpPr>
            <p:cNvPr id="3692" name="Google Shape;3692;p52"/>
            <p:cNvSpPr/>
            <p:nvPr/>
          </p:nvSpPr>
          <p:spPr>
            <a:xfrm>
              <a:off x="7437750" y="2906923"/>
              <a:ext cx="192600" cy="19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52"/>
            <p:cNvSpPr/>
            <p:nvPr/>
          </p:nvSpPr>
          <p:spPr>
            <a:xfrm>
              <a:off x="7368299" y="2840549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3" name="Google Shape;3693;p52"/>
          <p:cNvGrpSpPr/>
          <p:nvPr/>
        </p:nvGrpSpPr>
        <p:grpSpPr>
          <a:xfrm>
            <a:off x="1443599" y="2835362"/>
            <a:ext cx="331500" cy="331500"/>
            <a:chOff x="1443599" y="2835362"/>
            <a:chExt cx="331500" cy="331500"/>
          </a:xfrm>
        </p:grpSpPr>
        <p:sp>
          <p:nvSpPr>
            <p:cNvPr id="3694" name="Google Shape;3694;p52"/>
            <p:cNvSpPr/>
            <p:nvPr/>
          </p:nvSpPr>
          <p:spPr>
            <a:xfrm>
              <a:off x="1513650" y="2906923"/>
              <a:ext cx="192000" cy="19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52"/>
            <p:cNvSpPr/>
            <p:nvPr/>
          </p:nvSpPr>
          <p:spPr>
            <a:xfrm>
              <a:off x="1443599" y="2835362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p40"/>
          <p:cNvSpPr/>
          <p:nvPr/>
        </p:nvSpPr>
        <p:spPr>
          <a:xfrm>
            <a:off x="5522912" y="2472317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6" name="Google Shape;2986;p40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1: </a:t>
            </a:r>
            <a:r>
              <a:rPr lang="en" dirty="0">
                <a:solidFill>
                  <a:schemeClr val="accent2"/>
                </a:solidFill>
              </a:rPr>
              <a:t>Find</a:t>
            </a:r>
            <a:r>
              <a:rPr lang="en" dirty="0"/>
              <a:t> Noise</a:t>
            </a:r>
            <a:endParaRPr dirty="0"/>
          </a:p>
        </p:txBody>
      </p:sp>
      <p:sp>
        <p:nvSpPr>
          <p:cNvPr id="2989" name="Google Shape;2989;p40"/>
          <p:cNvSpPr txBox="1">
            <a:spLocks noGrp="1"/>
          </p:cNvSpPr>
          <p:nvPr>
            <p:ph type="title" idx="3"/>
          </p:nvPr>
        </p:nvSpPr>
        <p:spPr>
          <a:xfrm>
            <a:off x="5392112" y="2535317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Observation</a:t>
            </a:r>
            <a:endParaRPr dirty="0"/>
          </a:p>
        </p:txBody>
      </p:sp>
      <p:sp>
        <p:nvSpPr>
          <p:cNvPr id="2990" name="Google Shape;2990;p40"/>
          <p:cNvSpPr txBox="1">
            <a:spLocks noGrp="1"/>
          </p:cNvSpPr>
          <p:nvPr>
            <p:ph type="subTitle" idx="4"/>
          </p:nvPr>
        </p:nvSpPr>
        <p:spPr>
          <a:xfrm>
            <a:off x="5392112" y="2753493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/>
              <a:t>發現雜訊出現在</a:t>
            </a:r>
            <a:r>
              <a:rPr lang="en-US" altLang="zh-TW" sz="2400" dirty="0"/>
              <a:t>50Hz(200Hz)</a:t>
            </a:r>
            <a:endParaRPr sz="2400" dirty="0"/>
          </a:p>
        </p:txBody>
      </p:sp>
      <p:grpSp>
        <p:nvGrpSpPr>
          <p:cNvPr id="3002" name="Google Shape;3002;p40"/>
          <p:cNvGrpSpPr/>
          <p:nvPr/>
        </p:nvGrpSpPr>
        <p:grpSpPr>
          <a:xfrm>
            <a:off x="7809182" y="1730029"/>
            <a:ext cx="2250993" cy="228146"/>
            <a:chOff x="7809182" y="1151604"/>
            <a:chExt cx="2250993" cy="228146"/>
          </a:xfrm>
        </p:grpSpPr>
        <p:sp>
          <p:nvSpPr>
            <p:cNvPr id="3003" name="Google Shape;3003;p40"/>
            <p:cNvSpPr/>
            <p:nvPr/>
          </p:nvSpPr>
          <p:spPr>
            <a:xfrm rot="10800000">
              <a:off x="7809182" y="1151604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40"/>
            <p:cNvSpPr/>
            <p:nvPr/>
          </p:nvSpPr>
          <p:spPr>
            <a:xfrm rot="10800000">
              <a:off x="8065475" y="1311650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5" name="Google Shape;3005;p40"/>
          <p:cNvSpPr/>
          <p:nvPr/>
        </p:nvSpPr>
        <p:spPr>
          <a:xfrm rot="10800000" flipH="1">
            <a:off x="-864812" y="425928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259817E-4EB9-F352-2057-2D503B3D8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77" y="1381208"/>
            <a:ext cx="4807457" cy="2764071"/>
          </a:xfrm>
          <a:prstGeom prst="rect">
            <a:avLst/>
          </a:prstGeom>
        </p:spPr>
      </p:pic>
      <p:sp>
        <p:nvSpPr>
          <p:cNvPr id="8" name="箭號: 向下 7">
            <a:extLst>
              <a:ext uri="{FF2B5EF4-FFF2-40B4-BE49-F238E27FC236}">
                <a16:creationId xmlns:a16="http://schemas.microsoft.com/office/drawing/2014/main" id="{16237246-B183-1596-E8F2-6189128F75B8}"/>
              </a:ext>
            </a:extLst>
          </p:cNvPr>
          <p:cNvSpPr/>
          <p:nvPr/>
        </p:nvSpPr>
        <p:spPr>
          <a:xfrm>
            <a:off x="6611361" y="1844270"/>
            <a:ext cx="409303" cy="513806"/>
          </a:xfrm>
          <a:prstGeom prst="downArrow">
            <a:avLst/>
          </a:prstGeom>
          <a:solidFill>
            <a:srgbClr val="8BF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Google Shape;2984;p40">
            <a:extLst>
              <a:ext uri="{FF2B5EF4-FFF2-40B4-BE49-F238E27FC236}">
                <a16:creationId xmlns:a16="http://schemas.microsoft.com/office/drawing/2014/main" id="{2159C3E6-1FF0-C63D-0A52-40D2D334A36C}"/>
              </a:ext>
            </a:extLst>
          </p:cNvPr>
          <p:cNvSpPr/>
          <p:nvPr/>
        </p:nvSpPr>
        <p:spPr>
          <a:xfrm>
            <a:off x="5466218" y="1330129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2989;p40">
            <a:extLst>
              <a:ext uri="{FF2B5EF4-FFF2-40B4-BE49-F238E27FC236}">
                <a16:creationId xmlns:a16="http://schemas.microsoft.com/office/drawing/2014/main" id="{49B2D8DD-5D38-DB07-0245-E0199E4F3F37}"/>
              </a:ext>
            </a:extLst>
          </p:cNvPr>
          <p:cNvSpPr txBox="1">
            <a:spLocks/>
          </p:cNvSpPr>
          <p:nvPr/>
        </p:nvSpPr>
        <p:spPr>
          <a:xfrm>
            <a:off x="5335418" y="1393129"/>
            <a:ext cx="2622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18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US" dirty="0"/>
              <a:t>Using FFT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B40A5FB-107D-BFC7-C537-7708E8CF4D17}"/>
              </a:ext>
            </a:extLst>
          </p:cNvPr>
          <p:cNvSpPr/>
          <p:nvPr/>
        </p:nvSpPr>
        <p:spPr>
          <a:xfrm>
            <a:off x="1129888" y="2358076"/>
            <a:ext cx="585701" cy="84607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DD5680A-6D29-9F0C-238D-601BFB2098FA}"/>
              </a:ext>
            </a:extLst>
          </p:cNvPr>
          <p:cNvSpPr/>
          <p:nvPr/>
        </p:nvSpPr>
        <p:spPr>
          <a:xfrm>
            <a:off x="3651019" y="2358076"/>
            <a:ext cx="585701" cy="84607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19B0353-855A-D5A4-45C5-FBCEFCCAF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75" y="1362835"/>
            <a:ext cx="5278860" cy="280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08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4" grpId="0" animBg="1"/>
    </p:bldLst>
  </p:timing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3025</TotalTime>
  <Words>735</Words>
  <Application>Microsoft Office PowerPoint</Application>
  <PresentationFormat>如螢幕大小 (16:9)</PresentationFormat>
  <Paragraphs>129</Paragraphs>
  <Slides>20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arial</vt:lpstr>
      <vt:lpstr>arial</vt:lpstr>
      <vt:lpstr>Microsoft JhengHei</vt:lpstr>
      <vt:lpstr>Exo</vt:lpstr>
      <vt:lpstr>標楷體</vt:lpstr>
      <vt:lpstr>PT Sans</vt:lpstr>
      <vt:lpstr>Data Center Business Plan by Slidesgo</vt:lpstr>
      <vt:lpstr>Signal and System  Final Project</vt:lpstr>
      <vt:lpstr>TABLE OF CONTENTS</vt:lpstr>
      <vt:lpstr>OUR Goal</vt:lpstr>
      <vt:lpstr>Research Background</vt:lpstr>
      <vt:lpstr>What is ST Segment?</vt:lpstr>
      <vt:lpstr>What can we learn form ST Segment?</vt:lpstr>
      <vt:lpstr>Research Method</vt:lpstr>
      <vt:lpstr>Programming Flowchart</vt:lpstr>
      <vt:lpstr>Step 1: Find Noise</vt:lpstr>
      <vt:lpstr>step 2: Design Filter</vt:lpstr>
      <vt:lpstr>step 3: Remove Baseline</vt:lpstr>
      <vt:lpstr>Step 4: Moving Window Features</vt:lpstr>
      <vt:lpstr>Research Result</vt:lpstr>
      <vt:lpstr>Sample no.3 VS. Sample no.4</vt:lpstr>
      <vt:lpstr>Signal to Noise Ratio</vt:lpstr>
      <vt:lpstr>Discussion</vt:lpstr>
      <vt:lpstr>Pros &amp; Cons of Finite Impulse Response</vt:lpstr>
      <vt:lpstr>Pros &amp; Cons of Fast Fourier Transform</vt:lpstr>
      <vt:lpstr>REFERENCE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 and System  Final Project</dc:title>
  <cp:lastModifiedBy>唐郁翔</cp:lastModifiedBy>
  <cp:revision>13</cp:revision>
  <dcterms:modified xsi:type="dcterms:W3CDTF">2022-05-25T06:57:09Z</dcterms:modified>
</cp:coreProperties>
</file>