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31.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slide4.xml" ContentType="application/vnd.openxmlformats-officedocument.presentationml.slide+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E061F81-A742-4D52-8B72-79C39A95126C}"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BFC48DF-B6C1-4EDC-928F-64FD973B00D6}"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04EBCDB-BD30-4656-BF91-9A0B2DA2EB38}"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F9D57B4-F51C-4CBD-9871-815CAE4090B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125D686-4D86-4F8E-8519-826316CBEA2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E58BBFF-7D32-4385-8635-06ABFD86FAA6}"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3677BB1-43B4-4F84-A81B-DCF2F39ECA6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DCCD6E8-F155-44D4-B169-22C5A0E6708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2A8090BA-FF7F-4A01-B08E-71269443B8F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A498A94-F54B-4123-85AA-E9C12A76ADA6}"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65D17A4-9EAB-477D-808B-6865A7E5E3B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243D8F2-F5C3-4483-AA45-47B1747E6E4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FD24B8A-4901-4348-B905-C190FF68494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8FE59C5-70C7-48EE-A1F7-9ABE29438961}"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26CFA93-604A-4642-B6E6-F25BD30F55A1}"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90824526-D091-4672-83FA-671DB006938C}"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AF634786-7497-4F8F-8A62-7D392BFCDEFA}"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10707F9-6E58-4FFF-9445-22118B52CE75}"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FC93737-B33C-4C0D-A447-3D178C8BACA4}"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07E01011-B6B3-4328-B85E-7416FBD0FB0A}"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B6F1455E-46E8-4709-9667-002A2EFF160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BD60AE4B-7669-44CF-A131-74154072BB1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C4047F8-17A3-4A45-87D5-F5FAF87F7152}"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F76B05E-81D2-4577-9B7F-F2F8F8EF0044}"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0592661-4AE3-4F8C-9C03-F8C4436FDA5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C7C3A38-8F49-403C-9E2B-332B90B4E756}"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00160993-9321-40F2-997E-297A94F9953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EEDDF44-A550-49BC-957B-F7B36C34357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2D8DA857-4BF4-4F73-8221-C0CB72323CB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781377A0-D012-48F8-B5C3-05827DC08817}"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249958A-98A7-4E3D-BFEA-E76EE8B0CFE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DEDC6C0-7477-426E-ADD2-404FADF58BFB}"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006555C-3C78-4F75-B93F-6024FEC47792}"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1D1CAC4-5BD2-468F-B5A2-44B4FD8A7D74}"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F60C3DC-412E-4A5F-A267-487F9F6411BB}"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9CDA116-FB9B-40B7-BB49-40DFF8868AA6}"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ftr" idx="1"/>
          </p:nvPr>
        </p:nvSpPr>
        <p:spPr>
          <a:xfrm>
            <a:off x="3447360" y="516492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Arial"/>
              </a:defRPr>
            </a:lvl1pPr>
          </a:lstStyle>
          <a:p>
            <a:pPr algn="ctr">
              <a:lnSpc>
                <a:spcPct val="100000"/>
              </a:lnSpc>
              <a:buNone/>
            </a:pPr>
            <a:r>
              <a:rPr b="0" lang="en-US" sz="1400" spc="-1" strike="noStrike">
                <a:solidFill>
                  <a:srgbClr val="ffffff"/>
                </a:solidFill>
                <a:latin typeface="Arial"/>
              </a:rPr>
              <a:t> </a:t>
            </a:r>
            <a:endParaRPr b="0" lang="en-US" sz="1400" spc="-1" strike="noStrike">
              <a:latin typeface="Times New Roman"/>
            </a:endParaRPr>
          </a:p>
        </p:txBody>
      </p:sp>
      <p:sp>
        <p:nvSpPr>
          <p:cNvPr id="2" name="PlaceHolder 3"/>
          <p:cNvSpPr>
            <a:spLocks noGrp="1"/>
          </p:cNvSpPr>
          <p:nvPr>
            <p:ph type="sldNum" idx="2"/>
          </p:nvPr>
        </p:nvSpPr>
        <p:spPr>
          <a:xfrm>
            <a:off x="7227360" y="516492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ffffff"/>
                </a:solidFill>
                <a:latin typeface="Arial"/>
              </a:defRPr>
            </a:lvl1pPr>
          </a:lstStyle>
          <a:p>
            <a:pPr algn="r">
              <a:lnSpc>
                <a:spcPct val="100000"/>
              </a:lnSpc>
              <a:buNone/>
            </a:pPr>
            <a:fld id="{B569E1C5-25E0-4F4C-AC89-3D17D68E8E73}" type="slidenum">
              <a:rPr b="0" lang="en-US" sz="1400" spc="-1" strike="noStrike">
                <a:solidFill>
                  <a:srgbClr val="ffffff"/>
                </a:solidFill>
                <a:latin typeface="Arial"/>
              </a:rPr>
              <a:t>4</a:t>
            </a:fld>
            <a:endParaRPr b="0" lang="en-US" sz="1400" spc="-1" strike="noStrike">
              <a:latin typeface="Times New Roman"/>
            </a:endParaRPr>
          </a:p>
        </p:txBody>
      </p:sp>
      <p:sp>
        <p:nvSpPr>
          <p:cNvPr id="3" name="PlaceHolder 4"/>
          <p:cNvSpPr>
            <a:spLocks noGrp="1"/>
          </p:cNvSpPr>
          <p:nvPr>
            <p:ph type="dt" idx="3"/>
          </p:nvPr>
        </p:nvSpPr>
        <p:spPr>
          <a:xfrm>
            <a:off x="504000" y="516492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810000"/>
            <a:ext cx="9071280" cy="1295640"/>
          </a:xfrm>
          <a:prstGeom prst="rect">
            <a:avLst/>
          </a:prstGeom>
          <a:noFill/>
          <a:ln w="0">
            <a:noFill/>
          </a:ln>
        </p:spPr>
        <p:txBody>
          <a:bodyPr lIns="0" rIns="0" tIns="0" bIns="0" anchor="ctr">
            <a:noAutofit/>
          </a:bodyPr>
          <a:p>
            <a:r>
              <a:rPr b="0" lang="en-US" sz="1800" spc="-1" strike="noStrike">
                <a:latin typeface="Linux Biolinum G"/>
              </a:rPr>
              <a:t>Click to edit the title text format</a:t>
            </a:r>
            <a:endParaRPr b="0" lang="en-US" sz="1800" spc="-1" strike="noStrike">
              <a:latin typeface="Linux Biolinum G"/>
            </a:endParaRPr>
          </a:p>
        </p:txBody>
      </p:sp>
      <p:sp>
        <p:nvSpPr>
          <p:cNvPr id="42" name="PlaceHolder 2"/>
          <p:cNvSpPr>
            <a:spLocks noGrp="1"/>
          </p:cNvSpPr>
          <p:nvPr>
            <p:ph type="body"/>
          </p:nvPr>
        </p:nvSpPr>
        <p:spPr>
          <a:xfrm>
            <a:off x="504000" y="2376000"/>
            <a:ext cx="9071280" cy="27536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43" name="PlaceHolder 3"/>
          <p:cNvSpPr>
            <a:spLocks noGrp="1"/>
          </p:cNvSpPr>
          <p:nvPr>
            <p:ph type="ftr" idx="4"/>
          </p:nvPr>
        </p:nvSpPr>
        <p:spPr>
          <a:xfrm>
            <a:off x="3447360" y="5165280"/>
            <a:ext cx="3194640" cy="39060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Times New Roman"/>
            </a:endParaRPr>
          </a:p>
        </p:txBody>
      </p:sp>
      <p:sp>
        <p:nvSpPr>
          <p:cNvPr id="44" name="PlaceHolder 4"/>
          <p:cNvSpPr>
            <a:spLocks noGrp="1"/>
          </p:cNvSpPr>
          <p:nvPr>
            <p:ph type="sldNum" idx="5"/>
          </p:nvPr>
        </p:nvSpPr>
        <p:spPr>
          <a:xfrm>
            <a:off x="7227360" y="5165280"/>
            <a:ext cx="2347920" cy="39060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20BBDEFE-B10A-4DDE-A9F3-BF654F5DC612}" type="slidenum">
              <a:rPr b="0" lang="en-US" sz="1400" spc="-1" strike="noStrike">
                <a:latin typeface="Arial"/>
              </a:rPr>
              <a:t>&lt;number&gt;</a:t>
            </a:fld>
            <a:endParaRPr b="0" lang="en-US" sz="1400" spc="-1" strike="noStrike">
              <a:latin typeface="Times New Roman"/>
            </a:endParaRPr>
          </a:p>
        </p:txBody>
      </p:sp>
      <p:sp>
        <p:nvSpPr>
          <p:cNvPr id="45" name="PlaceHolder 5"/>
          <p:cNvSpPr>
            <a:spLocks noGrp="1"/>
          </p:cNvSpPr>
          <p:nvPr>
            <p:ph type="dt" idx="6"/>
          </p:nvPr>
        </p:nvSpPr>
        <p:spPr>
          <a:xfrm>
            <a:off x="504000" y="5165280"/>
            <a:ext cx="234792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4920"/>
            <a:ext cx="3194640" cy="390240"/>
          </a:xfrm>
          <a:prstGeom prst="rect">
            <a:avLst/>
          </a:prstGeom>
          <a:noFill/>
          <a:ln w="0">
            <a:noFill/>
          </a:ln>
        </p:spPr>
        <p:txBody>
          <a:bodyPr lIns="0" rIns="0" tIns="0" bIns="0" anchor="t">
            <a:noAutofit/>
          </a:bodyPr>
          <a:lstStyle>
            <a:lvl1pPr algn="ctr">
              <a:lnSpc>
                <a:spcPct val="100000"/>
              </a:lnSpc>
              <a:buNone/>
              <a:defRPr b="0" lang="en-US" sz="1400" spc="-1" strike="noStrike">
                <a:solidFill>
                  <a:srgbClr val="ffffff"/>
                </a:solidFill>
                <a:latin typeface="Arial"/>
              </a:defRPr>
            </a:lvl1pPr>
          </a:lstStyle>
          <a:p>
            <a:pPr algn="ctr">
              <a:lnSpc>
                <a:spcPct val="100000"/>
              </a:lnSpc>
              <a:buNone/>
            </a:pPr>
            <a:r>
              <a:rPr b="0" lang="en-US" sz="1400" spc="-1" strike="noStrike">
                <a:solidFill>
                  <a:srgbClr val="ffffff"/>
                </a:solidFill>
                <a:latin typeface="Arial"/>
              </a:rPr>
              <a:t>&lt;footer&gt;</a:t>
            </a:r>
            <a:endParaRPr b="0" lang="en-US" sz="1400" spc="-1" strike="noStrike">
              <a:latin typeface="Times New Roman"/>
            </a:endParaRPr>
          </a:p>
        </p:txBody>
      </p:sp>
      <p:sp>
        <p:nvSpPr>
          <p:cNvPr id="83" name="PlaceHolder 2"/>
          <p:cNvSpPr>
            <a:spLocks noGrp="1"/>
          </p:cNvSpPr>
          <p:nvPr>
            <p:ph type="sldNum" idx="8"/>
          </p:nvPr>
        </p:nvSpPr>
        <p:spPr>
          <a:xfrm>
            <a:off x="7227360" y="5164920"/>
            <a:ext cx="2347920" cy="390240"/>
          </a:xfrm>
          <a:prstGeom prst="rect">
            <a:avLst/>
          </a:prstGeom>
          <a:noFill/>
          <a:ln w="0">
            <a:noFill/>
          </a:ln>
        </p:spPr>
        <p:txBody>
          <a:bodyPr lIns="0" rIns="0" tIns="0" bIns="0" anchor="t">
            <a:noAutofit/>
          </a:bodyPr>
          <a:lstStyle>
            <a:lvl1pPr algn="r">
              <a:lnSpc>
                <a:spcPct val="100000"/>
              </a:lnSpc>
              <a:buNone/>
              <a:defRPr b="0" lang="en-US" sz="1400" spc="-1" strike="noStrike">
                <a:solidFill>
                  <a:srgbClr val="ffffff"/>
                </a:solidFill>
                <a:latin typeface="Arial"/>
              </a:defRPr>
            </a:lvl1pPr>
          </a:lstStyle>
          <a:p>
            <a:pPr algn="r">
              <a:lnSpc>
                <a:spcPct val="100000"/>
              </a:lnSpc>
              <a:buNone/>
            </a:pPr>
            <a:fld id="{FA01830D-023F-49A5-9971-E9E603B99E6A}" type="slidenum">
              <a:rPr b="0" lang="en-US" sz="1400" spc="-1" strike="noStrike">
                <a:solidFill>
                  <a:srgbClr val="ffffff"/>
                </a:solidFill>
                <a:latin typeface="Arial"/>
              </a:rPr>
              <a:t>&lt;number&gt;</a:t>
            </a:fld>
            <a:endParaRPr b="0" lang="en-US" sz="1400" spc="-1" strike="noStrike">
              <a:latin typeface="Times New Roman"/>
            </a:endParaRPr>
          </a:p>
        </p:txBody>
      </p:sp>
      <p:sp>
        <p:nvSpPr>
          <p:cNvPr id="84" name="PlaceHolder 3"/>
          <p:cNvSpPr>
            <a:spLocks noGrp="1"/>
          </p:cNvSpPr>
          <p:nvPr>
            <p:ph type="dt" idx="9"/>
          </p:nvPr>
        </p:nvSpPr>
        <p:spPr>
          <a:xfrm>
            <a:off x="504000" y="5164920"/>
            <a:ext cx="2347920" cy="39024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hyperlink" Target="https://www.youtube.com/watch?v=ageJOK1XysU" TargetMode="External"/><Relationship Id="rId2" Type="http://schemas.openxmlformats.org/officeDocument/2006/relationships/image" Target="../media/image6.png"/><Relationship Id="rId3"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12280" y="375840"/>
            <a:ext cx="9071280" cy="1295640"/>
          </a:xfrm>
          <a:prstGeom prst="rect">
            <a:avLst/>
          </a:prstGeom>
          <a:noFill/>
          <a:ln w="0">
            <a:noFill/>
          </a:ln>
        </p:spPr>
        <p:txBody>
          <a:bodyPr lIns="0" rIns="0" tIns="0" bIns="0" anchor="ctr">
            <a:noAutofit/>
          </a:bodyPr>
          <a:p>
            <a:pPr algn="ctr">
              <a:lnSpc>
                <a:spcPct val="100000"/>
              </a:lnSpc>
              <a:buNone/>
            </a:pPr>
            <a:r>
              <a:rPr b="0" lang="en-US" sz="4400" spc="-1" strike="noStrike">
                <a:solidFill>
                  <a:srgbClr val="ffffff"/>
                </a:solidFill>
                <a:latin typeface="Arial"/>
              </a:rPr>
              <a:t>Access Control</a:t>
            </a:r>
            <a:endParaRPr b="0" lang="en-US" sz="4400" spc="-1" strike="noStrike">
              <a:latin typeface="Arial"/>
            </a:endParaRPr>
          </a:p>
        </p:txBody>
      </p:sp>
      <p:sp>
        <p:nvSpPr>
          <p:cNvPr id="124" name="PlaceHolder 2"/>
          <p:cNvSpPr>
            <a:spLocks noGrp="1"/>
          </p:cNvSpPr>
          <p:nvPr>
            <p:ph type="subTitle"/>
          </p:nvPr>
        </p:nvSpPr>
        <p:spPr>
          <a:xfrm>
            <a:off x="3704400" y="1600200"/>
            <a:ext cx="2696400" cy="595800"/>
          </a:xfrm>
          <a:prstGeom prst="rect">
            <a:avLst/>
          </a:prstGeom>
          <a:noFill/>
          <a:ln w="0">
            <a:noFill/>
          </a:ln>
        </p:spPr>
        <p:txBody>
          <a:bodyPr lIns="0" rIns="0" tIns="0" bIns="0" anchor="ctr">
            <a:noAutofit/>
          </a:bodyPr>
          <a:p>
            <a:pPr>
              <a:lnSpc>
                <a:spcPct val="100000"/>
              </a:lnSpc>
              <a:buNone/>
            </a:pPr>
            <a:r>
              <a:rPr b="0" lang="en-US" sz="1800" spc="-1" strike="noStrike">
                <a:latin typeface="Arial"/>
              </a:rPr>
              <a:t>Building Access Control</a:t>
            </a:r>
            <a:endParaRPr b="0" lang="en-US" sz="1800" spc="-1" strike="noStrike">
              <a:latin typeface="Arial"/>
            </a:endParaRPr>
          </a:p>
        </p:txBody>
      </p:sp>
      <p:pic>
        <p:nvPicPr>
          <p:cNvPr id="125" name="" descr=""/>
          <p:cNvPicPr/>
          <p:nvPr/>
        </p:nvPicPr>
        <p:blipFill>
          <a:blip r:embed="rId1"/>
          <a:stretch/>
        </p:blipFill>
        <p:spPr>
          <a:xfrm>
            <a:off x="3890160" y="2514600"/>
            <a:ext cx="2003760" cy="22860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4114800" y="228600"/>
            <a:ext cx="1828800" cy="946440"/>
          </a:xfrm>
          <a:prstGeom prst="rect">
            <a:avLst/>
          </a:prstGeom>
          <a:noFill/>
          <a:ln w="0">
            <a:noFill/>
          </a:ln>
        </p:spPr>
        <p:txBody>
          <a:bodyPr lIns="0" rIns="0" tIns="0" bIns="0" anchor="ctr">
            <a:noAutofit/>
          </a:bodyPr>
          <a:p>
            <a:pPr>
              <a:lnSpc>
                <a:spcPct val="100000"/>
              </a:lnSpc>
              <a:buNone/>
            </a:pPr>
            <a:r>
              <a:rPr b="0" lang="en-US" sz="1800" spc="-1" strike="noStrike">
                <a:latin typeface="Linux Biolinum G"/>
              </a:rPr>
              <a:t>INTRODUCTION</a:t>
            </a:r>
            <a:endParaRPr b="0" lang="en-US" sz="1800" spc="-1" strike="noStrike">
              <a:latin typeface="Linux Biolinum G"/>
            </a:endParaRPr>
          </a:p>
        </p:txBody>
      </p:sp>
      <p:sp>
        <p:nvSpPr>
          <p:cNvPr id="127"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indent="-324000">
              <a:lnSpc>
                <a:spcPct val="100000"/>
              </a:lnSpc>
              <a:buClr>
                <a:srgbClr val="000000"/>
              </a:buClr>
              <a:buFont typeface="Wingdings" charset="2"/>
              <a:buChar char=""/>
            </a:pPr>
            <a:r>
              <a:rPr b="0" lang="en-US" sz="1800" spc="-1" strike="noStrike">
                <a:latin typeface="Arial"/>
              </a:rPr>
              <a:t>Today, cybersecurity is a growing concern to not only government agencies, but to business as well. Everyone used to manage access to campuses, offices, and laboratories through the use of key and guards. Access was managed by the issuing of keys.</a:t>
            </a:r>
            <a:endParaRPr b="0" lang="en-US" sz="1800" spc="-1" strike="noStrike">
              <a:latin typeface="Arial"/>
            </a:endParaRPr>
          </a:p>
          <a:p>
            <a:pPr indent="-324000">
              <a:lnSpc>
                <a:spcPct val="100000"/>
              </a:lnSpc>
              <a:buClr>
                <a:srgbClr val="000000"/>
              </a:buClr>
              <a:buFont typeface="Wingdings" charset="2"/>
              <a:buChar char=""/>
            </a:pPr>
            <a:endParaRPr b="0" lang="en-US" sz="1800" spc="-1" strike="noStrike">
              <a:latin typeface="Arial"/>
            </a:endParaRPr>
          </a:p>
          <a:p>
            <a:pPr indent="-324000">
              <a:lnSpc>
                <a:spcPct val="100000"/>
              </a:lnSpc>
              <a:buClr>
                <a:srgbClr val="000000"/>
              </a:buClr>
              <a:buFont typeface="Wingdings" charset="2"/>
              <a:buChar char=""/>
            </a:pPr>
            <a:r>
              <a:rPr b="0" lang="en-US" sz="1800" spc="-1" strike="noStrike">
                <a:latin typeface="Arial"/>
              </a:rPr>
              <a:t>While the options of guards and keys are still relevant to day, a better security solution reduces the human factor in physical security. Keys get lost, locks have to be changed, then there’s the unpredictable human factor to take into account.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8" name="" descr=""/>
          <p:cNvPicPr/>
          <p:nvPr/>
        </p:nvPicPr>
        <p:blipFill>
          <a:blip r:embed="rId1"/>
          <a:stretch/>
        </p:blipFill>
        <p:spPr>
          <a:xfrm>
            <a:off x="1619640" y="228600"/>
            <a:ext cx="6903360" cy="3131280"/>
          </a:xfrm>
          <a:prstGeom prst="rect">
            <a:avLst/>
          </a:prstGeom>
          <a:ln w="18000">
            <a:noFill/>
          </a:ln>
        </p:spPr>
      </p:pic>
      <p:sp>
        <p:nvSpPr>
          <p:cNvPr id="129" name=""/>
          <p:cNvSpPr txBox="1"/>
          <p:nvPr/>
        </p:nvSpPr>
        <p:spPr>
          <a:xfrm>
            <a:off x="773280" y="3429000"/>
            <a:ext cx="8827920" cy="1143000"/>
          </a:xfrm>
          <a:prstGeom prst="rect">
            <a:avLst/>
          </a:prstGeom>
          <a:noFill/>
          <a:ln w="0">
            <a:noFill/>
          </a:ln>
        </p:spPr>
        <p:txBody>
          <a:bodyPr lIns="90000" rIns="90000" tIns="45000" bIns="45000" anchor="t">
            <a:noAutofit/>
          </a:bodyPr>
          <a:p>
            <a:r>
              <a:rPr b="0" lang="en-US" sz="1800" spc="-1" strike="noStrike">
                <a:latin typeface="Arial"/>
              </a:rPr>
              <a:t>Smart Church Solutions has also designed a door access application that logs events such as the opening of doors and whether access was accepted or denied.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 descr="">
            <a:hlinkClick r:id="rId1"/>
          </p:cNvPr>
          <p:cNvPicPr/>
          <p:nvPr/>
        </p:nvPicPr>
        <p:blipFill>
          <a:blip r:embed="rId2"/>
          <a:stretch/>
        </p:blipFill>
        <p:spPr>
          <a:xfrm>
            <a:off x="2514600" y="360360"/>
            <a:ext cx="5446080" cy="3068280"/>
          </a:xfrm>
          <a:prstGeom prst="rect">
            <a:avLst/>
          </a:prstGeom>
          <a:ln w="18000">
            <a:noFill/>
          </a:ln>
        </p:spPr>
      </p:pic>
      <p:sp>
        <p:nvSpPr>
          <p:cNvPr id="131" name=""/>
          <p:cNvSpPr txBox="1"/>
          <p:nvPr/>
        </p:nvSpPr>
        <p:spPr>
          <a:xfrm>
            <a:off x="914400" y="3657600"/>
            <a:ext cx="8458200" cy="1371600"/>
          </a:xfrm>
          <a:prstGeom prst="rect">
            <a:avLst/>
          </a:prstGeom>
          <a:noFill/>
          <a:ln w="0">
            <a:noFill/>
          </a:ln>
        </p:spPr>
        <p:txBody>
          <a:bodyPr lIns="90000" rIns="90000" tIns="45000" bIns="45000" anchor="t">
            <a:noAutofit/>
          </a:bodyPr>
          <a:p>
            <a:r>
              <a:rPr b="0" lang="en-US" sz="1800" spc="-1" strike="noStrike">
                <a:latin typeface="Arial"/>
              </a:rPr>
              <a:t>Bosch has a software suite that can scale up as needed. You can integrate video camera feeds, guard tours, and access controls to your system.</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255</TotalTime>
  <Application>LibreOffice/7.3.2.2$Windows_X86_64 LibreOffice_project/49f2b1bff42cfccbd8f788c8dc32c1c309559be0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2022-04-27T19:57:47Z</dcterms:created>
  <dc:creator/>
  <dc:description/>
  <dc:language>en-US</dc:language>
  <cp:lastModifiedBy/>
  <dcterms:modified xsi:type="dcterms:W3CDTF">2022-04-29T10:32:23Z</dcterms:modified>
  <cp:revision>5</cp:revision>
  <dc:subject/>
  <dc:title>Blueprint Plans</dc:title>
</cp:coreProperties>
</file>

<file path=docProps/custom.xml><?xml version="1.0" encoding="utf-8"?>
<Properties xmlns="http://schemas.openxmlformats.org/officeDocument/2006/custom-properties" xmlns:vt="http://schemas.openxmlformats.org/officeDocument/2006/docPropsVTypes"/>
</file>