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E22AB1-B8FA-4510-BFAD-707D301D5B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9A1F77-9202-4FA8-B8BD-294B68FF71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15431-2684-4658-8A4C-F9B1949C29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AA7BF-36EE-4405-8DC1-324E74F41B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5F8F3C-1281-4143-9B70-46378A3FDA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1F012D-38FD-46D1-BEFD-6A48F2449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59E2FE-1ED6-498C-A8CE-C847943F97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666FD4-2897-4E85-84CD-D8B4010394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1AC82B-4F55-4917-AEC3-F109FF081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D412C7-A38E-4189-9B5E-2472B2F256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4DE968-9223-4C77-9250-5FE2A7754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450A7-4A2B-441E-B374-BC37516AC0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85589B-5B4C-428D-BA76-A54637AD9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115F2C-98A0-41BA-B2AF-EAF3BF52A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59AB3A-5D53-4529-A7A8-B5AABDD579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88EEFF-FCD1-4031-9D4A-1B69F3FBD1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89136B-8E26-45AD-B1BD-E1686DC1D5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86E0B0-B2A6-4E5E-BCF9-DB8652A20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41B385-F9BC-40DB-A31C-2FA2FB3FC7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1C110A-0615-4544-A6C0-F666B5108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1E58B3-0A3F-4F4A-99BF-304135D088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36FC55-9C6A-4C4E-9743-04904251BC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A1BC2-01BC-48BA-8CC1-FC15052C2F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42A62A-7935-4D17-8599-7B6C88E007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852309-5CC4-4FDE-90FE-C111E6433B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5EA0A1-F4A9-4CAD-96FC-5648193F8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931396-2BC9-4E8B-80B2-874243DD1E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07B9E0-058B-4B62-8667-C02DBF23F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6C75D9-85C6-4EED-82B1-EFC3346C2A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14DEF5-FF0D-4FE7-B0FE-F3D165EFEB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EF850A-708E-4CF4-8350-5828B4B990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02B543-FFBA-4F5E-ACDC-C8272339D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5246E0-B458-4A59-8BC0-0B90B20BB9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F7126-FF2D-4FC0-84BC-FD084D9125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8368F9-5ECD-4070-BB2D-70EFB783BF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22BF64-5F39-4481-A986-E210CF94AD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35E460-04E6-4572-A846-ADE220016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08DE36-0EAB-446F-AC17-BB6A749DF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23C674-CE09-4B31-95FF-BFBC230A1C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5E2A2E-62B3-492D-BEFA-0D3681D3C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9B1327-96EF-4ACB-BCC8-F593DB2353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265DA0-8239-49D8-A11F-C44E31F6E8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ED46B7-FFE8-4CA1-BF08-FF902F651A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C1EAC7-C76A-496B-8124-2BF9DA88E4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E642F-61D3-4F1F-B88F-3ABBDFCC71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A78B5-DEBA-4C6C-AE30-97424D7E5A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902156-2700-48A1-8535-0382CF3AE3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75A2B-AF21-465F-B0F1-23DD77C21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29D101B-D55B-4E9F-AA37-3B6A2C2AD3B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B68CABD-B032-4300-B8C1-A524F670029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54F39F5A-0868-4F4A-9AF4-F23892EC661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9B192454-5957-4D0D-9B63-97CDF7A1471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Access Control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619640" y="228600"/>
            <a:ext cx="6903720" cy="313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514600" y="360360"/>
            <a:ext cx="5446440" cy="3068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2022-04-27T19:57:47Z</dcterms:created>
  <dc:creator/>
  <dc:description/>
  <dc:language>en-US</dc:language>
  <cp:lastModifiedBy/>
  <dcterms:modified xsi:type="dcterms:W3CDTF">2022-04-28T11:54:35Z</dcterms:modified>
  <cp:revision>2</cp:revision>
  <dc:subject/>
  <dc:title>Blueprint Plans</dc:title>
</cp:coreProperties>
</file>