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Toro" initials="JT" lastIdx="1" clrIdx="0">
    <p:extLst>
      <p:ext uri="{19B8F6BF-5375-455C-9EA6-DF929625EA0E}">
        <p15:presenceInfo xmlns:p15="http://schemas.microsoft.com/office/powerpoint/2012/main" userId="Jonathan To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8T10:28:12.41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smtClean="0"/>
              <a:t>Your </a:t>
            </a:r>
            <a:r>
              <a:rPr lang="en-US" dirty="0" smtClean="0"/>
              <a:t>Neighborhood Fat?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Toro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10" y="2587873"/>
            <a:ext cx="5180967" cy="35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29" y="717638"/>
            <a:ext cx="8081865" cy="53656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3021" y="2892642"/>
            <a:ext cx="2705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C000"/>
                </a:solidFill>
              </a:rPr>
              <a:t>Fat</a:t>
            </a:r>
          </a:p>
          <a:p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</a:rPr>
              <a:t>Not Fat</a:t>
            </a:r>
            <a:endParaRPr lang="en-US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5714" y="4525097"/>
            <a:ext cx="1483567" cy="15582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07497" y="5112925"/>
            <a:ext cx="2160038" cy="9703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Obesity is evident throughout all of America</a:t>
            </a:r>
          </a:p>
          <a:p>
            <a:r>
              <a:rPr lang="en-US" dirty="0" smtClean="0"/>
              <a:t>A possible way to fight obesity is to educate people younger than 19 years about exercise and diet</a:t>
            </a:r>
          </a:p>
          <a:p>
            <a:r>
              <a:rPr lang="en-US" dirty="0" smtClean="0"/>
              <a:t>Race and culture affects the chance of being obese</a:t>
            </a:r>
          </a:p>
          <a:p>
            <a:r>
              <a:rPr lang="en-US" dirty="0" smtClean="0"/>
              <a:t>Midwest has the highest concentration of lower obesity rates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care about the obesity 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blood pressure</a:t>
            </a:r>
          </a:p>
          <a:p>
            <a:r>
              <a:rPr lang="en-US" dirty="0" smtClean="0"/>
              <a:t>Type 2 diabetes</a:t>
            </a:r>
          </a:p>
          <a:p>
            <a:r>
              <a:rPr lang="en-US" dirty="0" smtClean="0"/>
              <a:t>Coronary heart disease (America’s biggest killer!)</a:t>
            </a:r>
          </a:p>
          <a:p>
            <a:r>
              <a:rPr lang="en-US" dirty="0" smtClean="0"/>
              <a:t>Clinical </a:t>
            </a:r>
            <a:r>
              <a:rPr lang="en-US" dirty="0" smtClean="0"/>
              <a:t>Depression</a:t>
            </a:r>
          </a:p>
          <a:p>
            <a:r>
              <a:rPr lang="en-US" dirty="0" smtClean="0"/>
              <a:t>Stroke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3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CHSI County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Demographics</a:t>
            </a:r>
          </a:p>
          <a:p>
            <a:r>
              <a:rPr lang="en-US" dirty="0" smtClean="0"/>
              <a:t>Environmental Health</a:t>
            </a:r>
          </a:p>
          <a:p>
            <a:r>
              <a:rPr lang="en-US" dirty="0" smtClean="0"/>
              <a:t>Leading Causes of Death</a:t>
            </a:r>
          </a:p>
          <a:p>
            <a:r>
              <a:rPr lang="en-US" dirty="0" smtClean="0"/>
              <a:t>Relative Health Importance</a:t>
            </a:r>
          </a:p>
          <a:p>
            <a:r>
              <a:rPr lang="en-US" dirty="0" smtClean="0"/>
              <a:t>Preventive Services Use</a:t>
            </a:r>
          </a:p>
          <a:p>
            <a:r>
              <a:rPr lang="en-US" dirty="0" smtClean="0"/>
              <a:t>Risk Factors and Access to 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Obesity Rates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22" y="2496427"/>
            <a:ext cx="4421155" cy="35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90" y="732655"/>
            <a:ext cx="8369559" cy="53335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6041" y="4282750"/>
            <a:ext cx="1483567" cy="15582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42996" y="4861248"/>
            <a:ext cx="1380931" cy="9797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50" y="734362"/>
            <a:ext cx="8756710" cy="5432584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2024743" y="3256384"/>
            <a:ext cx="8238930" cy="27994"/>
          </a:xfrm>
          <a:prstGeom prst="line">
            <a:avLst/>
          </a:prstGeom>
          <a:ln w="82550" cmpd="sng">
            <a:solidFill>
              <a:schemeClr val="tx1"/>
            </a:solidFill>
            <a:prstDash val="solid"/>
            <a:round/>
            <a:headEnd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4" y="1776658"/>
            <a:ext cx="5461032" cy="4073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81" y="1776658"/>
            <a:ext cx="5150477" cy="407363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718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Interesting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994" y="1662863"/>
            <a:ext cx="8321437" cy="43698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4294967295"/>
          </p:nvPr>
        </p:nvSpPr>
        <p:spPr>
          <a:xfrm>
            <a:off x="709126" y="1662863"/>
            <a:ext cx="3717925" cy="2438400"/>
          </a:xfrm>
        </p:spPr>
        <p:txBody>
          <a:bodyPr>
            <a:no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No Exercise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Diabetes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FF0000"/>
                </a:solidFill>
              </a:rPr>
              <a:t>Few Fruit and Vegetables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Primary Care Physician Rate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Poverty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FF0000"/>
                </a:solidFill>
              </a:rPr>
              <a:t>Black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FF0000"/>
                </a:solidFill>
              </a:rPr>
              <a:t>Age 19-64</a:t>
            </a:r>
            <a:endParaRPr lang="en-US" sz="1500" dirty="0" smtClean="0">
              <a:solidFill>
                <a:srgbClr val="FF0000"/>
              </a:solidFill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FF0000"/>
                </a:solidFill>
              </a:rPr>
              <a:t>Dentist Rate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Asian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Toxic Chemicals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Recent Drug Use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Females with Heart Disease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Age 19 under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B050"/>
                </a:solidFill>
              </a:rPr>
              <a:t> </a:t>
            </a:r>
            <a:r>
              <a:rPr lang="en-US" sz="1500" dirty="0" smtClean="0">
                <a:solidFill>
                  <a:srgbClr val="00B050"/>
                </a:solidFill>
              </a:rPr>
              <a:t>White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FF0000"/>
                </a:solidFill>
              </a:rPr>
              <a:t>Major depression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709126" y="618965"/>
            <a:ext cx="2978972" cy="1371600"/>
          </a:xfrm>
        </p:spPr>
        <p:txBody>
          <a:bodyPr>
            <a:normAutofit/>
          </a:bodyPr>
          <a:lstStyle/>
          <a:p>
            <a:pPr algn="l"/>
            <a:r>
              <a:rPr lang="en-US" sz="1600" b="1" u="sng" dirty="0"/>
              <a:t>Most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28637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Wins!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672606"/>
            <a:ext cx="4836367" cy="34600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7" y="2672606"/>
            <a:ext cx="4085251" cy="3460087"/>
          </a:xfrm>
        </p:spPr>
      </p:pic>
    </p:spTree>
    <p:extLst>
      <p:ext uri="{BB962C8B-B14F-4D97-AF65-F5344CB8AC3E}">
        <p14:creationId xmlns:p14="http://schemas.microsoft.com/office/powerpoint/2010/main" val="30305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529</TotalTime>
  <Words>151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Is Your Neighborhood Fat?</vt:lpstr>
      <vt:lpstr>Why should we care about the obesity rate?</vt:lpstr>
      <vt:lpstr>CHSI County Data Set</vt:lpstr>
      <vt:lpstr>Visualizing Obesity Rates</vt:lpstr>
      <vt:lpstr>PowerPoint Presentation</vt:lpstr>
      <vt:lpstr>PowerPoint Presentation</vt:lpstr>
      <vt:lpstr>Interesting Observations</vt:lpstr>
      <vt:lpstr>Most Important Features</vt:lpstr>
      <vt:lpstr>Logistic Regression Wins!</vt:lpstr>
      <vt:lpstr>Surprising Results</vt:lpstr>
      <vt:lpstr>PowerPoint Presentation</vt:lpstr>
      <vt:lpstr>Conclusions</vt:lpstr>
    </vt:vector>
  </TitlesOfParts>
  <Company>Amalgamated Life Insurance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fat is your Neighborhood?</dc:title>
  <dc:creator>Jonathan Toro</dc:creator>
  <cp:lastModifiedBy>Jonathan Toro</cp:lastModifiedBy>
  <cp:revision>19</cp:revision>
  <dcterms:created xsi:type="dcterms:W3CDTF">2016-10-28T02:26:30Z</dcterms:created>
  <dcterms:modified xsi:type="dcterms:W3CDTF">2016-10-28T18:00:56Z</dcterms:modified>
</cp:coreProperties>
</file>