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e6f6bb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e6f6bb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6f6bbd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6f6bbd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e6f6bbd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e6f6bbd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Original Project Idea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377850"/>
            <a:ext cx="47775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Art gallery with random objects.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wanted to have a first person point of view and the user can have the ability to walk around and look at all the different objects.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was going to use light to illuminate all the different objects.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of the objects were going to have different animations.  </a:t>
            </a:r>
            <a:endParaRPr/>
          </a:p>
        </p:txBody>
      </p:sp>
      <p:pic>
        <p:nvPicPr>
          <p:cNvPr descr="Free Art gallery interior Image | Download at StockCake"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850" y="1377850"/>
            <a:ext cx="3190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Project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250" y="76750"/>
            <a:ext cx="3829151" cy="27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373" y="2876551"/>
            <a:ext cx="3582574" cy="22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00" y="1558100"/>
            <a:ext cx="4271142" cy="294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Perspectives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Challenge: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Rending the different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Coolest Moment: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three.js.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