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FEB6A-8B67-47A7-9B73-24B20A44DF81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689FE-D33D-44E2-97FD-7368EEEF5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6AC6B-9829-4144-BB81-B09AA7DE522D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BF278-34C9-4603-B85B-BCB03133D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0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6519F-5109-4763-AE27-AC668E4780FA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2F1CB-5E48-4812-A965-E47E0DCD3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6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C47DF-3480-452D-A78C-1D0A893B0737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708D6-DF43-49F6-9C77-7B285BBB2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6BFE-C464-4D2D-8AA1-5E6EF3AD5F49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58964-A271-48C6-92C9-3FF4A87EE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2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AA2F-4D38-4F07-99CF-08F0EAE374D9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D8C29-F88A-48F2-85B0-3DFB7EAE3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8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42ABF-2F66-4F2D-90EF-21E886FB52AC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81461-341C-4835-AC56-F01A9400D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FD608-FF45-4DE0-9221-80B29F8D12D3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FC781-A2CB-4C4A-A0A8-229343684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8C729-8DB3-424E-B14A-3BFAF6F2EEED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10496-E685-44FF-A961-6B2326F21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A1AF2-027F-4463-B913-5466B943002C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BBCF3-2F6F-42F5-8CEA-FD7C999B7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9919A-E87E-4436-8DC0-E14C707511C7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DBB95-298A-4485-A317-E1651AE82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1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0FD6FF-7554-4E90-82FC-1B23B6AC0537}" type="datetimeFigureOut">
              <a:rPr lang="en-US"/>
              <a:pPr>
                <a:defRPr/>
              </a:pPr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1C5999-CC46-4882-953D-25E557933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Simulation of FCC monocrystals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Emil </a:t>
            </a:r>
            <a:r>
              <a:rPr lang="en-US" dirty="0" err="1" smtClean="0"/>
              <a:t>Kalered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Ching</a:t>
            </a:r>
            <a:r>
              <a:rPr lang="en-US" dirty="0" smtClean="0"/>
              <a:t>-Chi Lin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Kristofer</a:t>
            </a:r>
            <a:r>
              <a:rPr lang="en-US" dirty="0" smtClean="0"/>
              <a:t> </a:t>
            </a:r>
            <a:r>
              <a:rPr lang="en-US" dirty="0" err="1" smtClean="0"/>
              <a:t>Krus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Lasse</a:t>
            </a:r>
            <a:r>
              <a:rPr lang="en-US" dirty="0" smtClean="0"/>
              <a:t> </a:t>
            </a:r>
            <a:r>
              <a:rPr lang="en-US" dirty="0" err="1" smtClean="0"/>
              <a:t>Hultberg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chart</a:t>
            </a:r>
          </a:p>
        </p:txBody>
      </p:sp>
      <p:pic>
        <p:nvPicPr>
          <p:cNvPr id="3075" name="Bildobjekt 1" descr="描述: C:\Users\Emil\AppData\Local\Microsoft\Windows\Temporary Internet Files\Content.IE5\I0OLGW79\sPILpASVCgM6V0PPG2sGGtw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82975" y="1600200"/>
            <a:ext cx="2178050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Specific heat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22425" y="3443288"/>
          <a:ext cx="5899150" cy="1006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341"/>
                <a:gridCol w="1725667"/>
                <a:gridCol w="1485585"/>
                <a:gridCol w="1358557"/>
              </a:tblGrid>
              <a:tr h="3354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Element</a:t>
                      </a:r>
                      <a:endParaRPr lang="en-US" sz="1200" kern="150" dirty="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Simulated values, J/(g*K)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Tabled values,    J/(g*K)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Temperature, K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  <a:tr h="167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Silver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0.233</a:t>
                      </a:r>
                      <a:endParaRPr lang="en-US" sz="1200" kern="150" dirty="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0.233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293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  <a:tr h="167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Copper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0.385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0.386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293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  <a:tr h="167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Xenon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0.188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0.179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100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  <a:tr h="167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Argon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0.607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0.55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60</a:t>
                      </a:r>
                      <a:endParaRPr lang="en-US" sz="1200" kern="150" dirty="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Cohesive energy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22425" y="3443288"/>
          <a:ext cx="5899150" cy="1006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218"/>
                <a:gridCol w="1829194"/>
                <a:gridCol w="1772031"/>
                <a:gridCol w="1657707"/>
              </a:tblGrid>
              <a:tr h="3354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Element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Simulated values  1, eV/atom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Simulated values 2, eV/atom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Tabled values,  eV/atom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  <a:tr h="167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Silver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2.86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2.86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2.95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  <a:tr h="167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Copper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3.44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3.44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3.49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  <a:tr h="167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Xenon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0.17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0.17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0.16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  <a:tr h="167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Argon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0.088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0.088</a:t>
                      </a:r>
                      <a:endParaRPr lang="en-US" sz="1200" kern="15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0.080</a:t>
                      </a:r>
                      <a:endParaRPr lang="en-US" sz="1200" kern="150" dirty="0">
                        <a:effectLst/>
                        <a:latin typeface="Times New Roman"/>
                        <a:ea typeface="Microsoft YaHei"/>
                        <a:cs typeface="Mangal"/>
                      </a:endParaRPr>
                    </a:p>
                  </a:txBody>
                  <a:tcPr marL="68595" marR="6859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83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Arial</vt:lpstr>
      <vt:lpstr>Times New Roman</vt:lpstr>
      <vt:lpstr>Microsoft YaHei</vt:lpstr>
      <vt:lpstr>Mangal</vt:lpstr>
      <vt:lpstr>Office Theme</vt:lpstr>
      <vt:lpstr>Simulation of FCC monocrystals </vt:lpstr>
      <vt:lpstr>Flow chart</vt:lpstr>
      <vt:lpstr>Specific heat</vt:lpstr>
      <vt:lpstr>Cohesive energy</vt:lpstr>
    </vt:vector>
  </TitlesOfParts>
  <Company>Linkoping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lashu125</dc:creator>
  <cp:lastModifiedBy>lashu125</cp:lastModifiedBy>
  <cp:revision>2</cp:revision>
  <dcterms:created xsi:type="dcterms:W3CDTF">2011-12-18T16:56:31Z</dcterms:created>
  <dcterms:modified xsi:type="dcterms:W3CDTF">2011-12-18T17:32:28Z</dcterms:modified>
</cp:coreProperties>
</file>